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61F815-6EB8-48A0-989E-28106E103245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zh-TW" altLang="en-US"/>
        </a:p>
      </dgm:t>
    </dgm:pt>
    <dgm:pt modelId="{BC35DB7C-258C-4509-B753-23D5D06B51EB}">
      <dgm:prSet phldrT="[文字]" custT="1"/>
      <dgm:spPr/>
      <dgm:t>
        <a:bodyPr/>
        <a:lstStyle/>
        <a:p>
          <a:r>
            <a:rPr lang="zh-TW" altLang="en-US" sz="2800" b="1" dirty="0" smtClean="0">
              <a:latin typeface="標楷體" pitchFamily="65" charset="-120"/>
              <a:ea typeface="標楷體" pitchFamily="65" charset="-120"/>
            </a:rPr>
            <a:t>活動或典禮前準備、彩排</a:t>
          </a:r>
          <a:endParaRPr lang="zh-TW" altLang="en-US" sz="2800" b="1" dirty="0">
            <a:latin typeface="標楷體" pitchFamily="65" charset="-120"/>
            <a:ea typeface="標楷體" pitchFamily="65" charset="-120"/>
          </a:endParaRPr>
        </a:p>
      </dgm:t>
    </dgm:pt>
    <dgm:pt modelId="{F82219E3-0885-411C-8CED-72A7EC0CB0F3}" type="parTrans" cxnId="{2F30CCF5-0A3D-4434-840F-5FEEFEFE5F96}">
      <dgm:prSet/>
      <dgm:spPr/>
      <dgm:t>
        <a:bodyPr/>
        <a:lstStyle/>
        <a:p>
          <a:endParaRPr lang="zh-TW" altLang="en-US" b="1">
            <a:latin typeface="標楷體" pitchFamily="65" charset="-120"/>
            <a:ea typeface="標楷體" pitchFamily="65" charset="-120"/>
          </a:endParaRPr>
        </a:p>
      </dgm:t>
    </dgm:pt>
    <dgm:pt modelId="{A1ADB503-C2EB-4591-A5CB-35ED84410527}" type="sibTrans" cxnId="{2F30CCF5-0A3D-4434-840F-5FEEFEFE5F96}">
      <dgm:prSet/>
      <dgm:spPr/>
      <dgm:t>
        <a:bodyPr/>
        <a:lstStyle/>
        <a:p>
          <a:endParaRPr lang="zh-TW" altLang="en-US" b="1">
            <a:latin typeface="標楷體" pitchFamily="65" charset="-120"/>
            <a:ea typeface="標楷體" pitchFamily="65" charset="-120"/>
          </a:endParaRPr>
        </a:p>
      </dgm:t>
    </dgm:pt>
    <dgm:pt modelId="{E9E60267-7256-4DF1-95A2-5659B5D735F2}">
      <dgm:prSet phldrT="[文字]" custT="1"/>
      <dgm:spPr/>
      <dgm:t>
        <a:bodyPr/>
        <a:lstStyle/>
        <a:p>
          <a:r>
            <a:rPr lang="zh-TW" altLang="en-US" sz="2800" b="1" dirty="0" smtClean="0">
              <a:latin typeface="標楷體" pitchFamily="65" charset="-120"/>
              <a:ea typeface="標楷體" pitchFamily="65" charset="-120"/>
            </a:rPr>
            <a:t>活動或典禮場地布置</a:t>
          </a:r>
          <a:endParaRPr lang="zh-TW" altLang="en-US" sz="2800" b="1" dirty="0">
            <a:latin typeface="標楷體" pitchFamily="65" charset="-120"/>
            <a:ea typeface="標楷體" pitchFamily="65" charset="-120"/>
          </a:endParaRPr>
        </a:p>
      </dgm:t>
    </dgm:pt>
    <dgm:pt modelId="{D1CD7356-6514-4066-B200-202577115880}" type="parTrans" cxnId="{1720E36C-FEDD-40B7-8DD7-C5FEA5586B55}">
      <dgm:prSet/>
      <dgm:spPr/>
      <dgm:t>
        <a:bodyPr/>
        <a:lstStyle/>
        <a:p>
          <a:endParaRPr lang="zh-TW" altLang="en-US" b="1">
            <a:latin typeface="標楷體" pitchFamily="65" charset="-120"/>
            <a:ea typeface="標楷體" pitchFamily="65" charset="-120"/>
          </a:endParaRPr>
        </a:p>
      </dgm:t>
    </dgm:pt>
    <dgm:pt modelId="{5E883010-9129-4F6D-BBA4-C3764C1C1B6D}" type="sibTrans" cxnId="{1720E36C-FEDD-40B7-8DD7-C5FEA5586B55}">
      <dgm:prSet/>
      <dgm:spPr/>
      <dgm:t>
        <a:bodyPr/>
        <a:lstStyle/>
        <a:p>
          <a:endParaRPr lang="zh-TW" altLang="en-US" b="1">
            <a:latin typeface="標楷體" pitchFamily="65" charset="-120"/>
            <a:ea typeface="標楷體" pitchFamily="65" charset="-120"/>
          </a:endParaRPr>
        </a:p>
      </dgm:t>
    </dgm:pt>
    <dgm:pt modelId="{E742394F-5E51-40AC-9845-A3046263BA6F}">
      <dgm:prSet phldrT="[文字]" custT="1"/>
      <dgm:spPr/>
      <dgm:t>
        <a:bodyPr/>
        <a:lstStyle/>
        <a:p>
          <a:r>
            <a:rPr lang="zh-TW" altLang="en-US" sz="2800" b="1" dirty="0" smtClean="0">
              <a:latin typeface="標楷體" pitchFamily="65" charset="-120"/>
              <a:ea typeface="標楷體" pitchFamily="65" charset="-120"/>
            </a:rPr>
            <a:t>活動或典禮接駁服務</a:t>
          </a:r>
          <a:endParaRPr lang="zh-TW" altLang="en-US" sz="2800" b="1" dirty="0">
            <a:latin typeface="標楷體" pitchFamily="65" charset="-120"/>
            <a:ea typeface="標楷體" pitchFamily="65" charset="-120"/>
          </a:endParaRPr>
        </a:p>
      </dgm:t>
    </dgm:pt>
    <dgm:pt modelId="{2472518B-62C1-41E2-8F64-BCF74E236814}" type="parTrans" cxnId="{D209EE46-F16D-4DAC-9D63-8B9DADF46A90}">
      <dgm:prSet/>
      <dgm:spPr/>
      <dgm:t>
        <a:bodyPr/>
        <a:lstStyle/>
        <a:p>
          <a:endParaRPr lang="zh-TW" altLang="en-US" b="1">
            <a:latin typeface="標楷體" pitchFamily="65" charset="-120"/>
            <a:ea typeface="標楷體" pitchFamily="65" charset="-120"/>
          </a:endParaRPr>
        </a:p>
      </dgm:t>
    </dgm:pt>
    <dgm:pt modelId="{0BF3C0F6-A04B-4000-954A-88F1C15305AC}" type="sibTrans" cxnId="{D209EE46-F16D-4DAC-9D63-8B9DADF46A90}">
      <dgm:prSet/>
      <dgm:spPr/>
      <dgm:t>
        <a:bodyPr/>
        <a:lstStyle/>
        <a:p>
          <a:endParaRPr lang="zh-TW" altLang="en-US" b="1">
            <a:latin typeface="標楷體" pitchFamily="65" charset="-120"/>
            <a:ea typeface="標楷體" pitchFamily="65" charset="-120"/>
          </a:endParaRPr>
        </a:p>
      </dgm:t>
    </dgm:pt>
    <dgm:pt modelId="{D0C6D659-81F1-4784-AE78-366DC8FB71DA}">
      <dgm:prSet custT="1"/>
      <dgm:spPr/>
      <dgm:t>
        <a:bodyPr/>
        <a:lstStyle/>
        <a:p>
          <a:pPr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dirty="0" smtClean="0">
              <a:latin typeface="標楷體" pitchFamily="65" charset="-120"/>
              <a:ea typeface="標楷體" pitchFamily="65" charset="-120"/>
            </a:rPr>
            <a:t>活動或典禮引導接待、報到、司儀、主持</a:t>
          </a:r>
          <a:endParaRPr lang="zh-TW" altLang="en-US" sz="2800" b="1" dirty="0">
            <a:latin typeface="標楷體" pitchFamily="65" charset="-120"/>
            <a:ea typeface="標楷體" pitchFamily="65" charset="-120"/>
          </a:endParaRPr>
        </a:p>
      </dgm:t>
    </dgm:pt>
    <dgm:pt modelId="{73B4B042-8E63-42A6-916D-04199E45BA7A}" type="parTrans" cxnId="{EB4F4A19-FE05-4F5A-B1F9-F518F7386DD2}">
      <dgm:prSet/>
      <dgm:spPr/>
      <dgm:t>
        <a:bodyPr/>
        <a:lstStyle/>
        <a:p>
          <a:endParaRPr lang="zh-TW" altLang="en-US" b="1">
            <a:latin typeface="標楷體" pitchFamily="65" charset="-120"/>
            <a:ea typeface="標楷體" pitchFamily="65" charset="-120"/>
          </a:endParaRPr>
        </a:p>
      </dgm:t>
    </dgm:pt>
    <dgm:pt modelId="{5654FBDF-6E61-4B0B-A8A9-901419449FD6}" type="sibTrans" cxnId="{EB4F4A19-FE05-4F5A-B1F9-F518F7386DD2}">
      <dgm:prSet/>
      <dgm:spPr/>
      <dgm:t>
        <a:bodyPr/>
        <a:lstStyle/>
        <a:p>
          <a:endParaRPr lang="zh-TW" altLang="en-US" b="1">
            <a:latin typeface="標楷體" pitchFamily="65" charset="-120"/>
            <a:ea typeface="標楷體" pitchFamily="65" charset="-120"/>
          </a:endParaRPr>
        </a:p>
      </dgm:t>
    </dgm:pt>
    <dgm:pt modelId="{5760741F-0862-43DA-ACF5-18EC22470553}">
      <dgm:prSet custT="1"/>
      <dgm:spPr/>
      <dgm:t>
        <a:bodyPr/>
        <a:lstStyle/>
        <a:p>
          <a:r>
            <a:rPr lang="zh-TW" altLang="en-US" sz="2800" b="1" smtClean="0">
              <a:latin typeface="標楷體" pitchFamily="65" charset="-120"/>
              <a:ea typeface="標楷體" pitchFamily="65" charset="-120"/>
            </a:rPr>
            <a:t>活動或典禮攝影拍照、紀錄</a:t>
          </a:r>
          <a:endParaRPr lang="zh-TW" altLang="en-US" sz="2800" b="1" dirty="0">
            <a:latin typeface="標楷體" pitchFamily="65" charset="-120"/>
            <a:ea typeface="標楷體" pitchFamily="65" charset="-120"/>
          </a:endParaRPr>
        </a:p>
      </dgm:t>
    </dgm:pt>
    <dgm:pt modelId="{129D105D-A034-42E6-BF84-C284AF27CFF9}" type="parTrans" cxnId="{56571E55-5B63-4C8B-A112-65A7EBEAE3D5}">
      <dgm:prSet/>
      <dgm:spPr/>
      <dgm:t>
        <a:bodyPr/>
        <a:lstStyle/>
        <a:p>
          <a:endParaRPr lang="zh-TW" altLang="en-US" b="1">
            <a:latin typeface="標楷體" pitchFamily="65" charset="-120"/>
            <a:ea typeface="標楷體" pitchFamily="65" charset="-120"/>
          </a:endParaRPr>
        </a:p>
      </dgm:t>
    </dgm:pt>
    <dgm:pt modelId="{5D8333E4-8E1D-49BC-8D68-60E56F6EF67C}" type="sibTrans" cxnId="{56571E55-5B63-4C8B-A112-65A7EBEAE3D5}">
      <dgm:prSet/>
      <dgm:spPr/>
      <dgm:t>
        <a:bodyPr/>
        <a:lstStyle/>
        <a:p>
          <a:endParaRPr lang="zh-TW" altLang="en-US" b="1">
            <a:latin typeface="標楷體" pitchFamily="65" charset="-120"/>
            <a:ea typeface="標楷體" pitchFamily="65" charset="-120"/>
          </a:endParaRPr>
        </a:p>
      </dgm:t>
    </dgm:pt>
    <dgm:pt modelId="{4A414E5F-876C-460B-AFCB-DA0A4992042B}">
      <dgm:prSet custT="1"/>
      <dgm:spPr/>
      <dgm:t>
        <a:bodyPr/>
        <a:lstStyle/>
        <a:p>
          <a:r>
            <a:rPr lang="zh-TW" altLang="en-US" sz="2800" b="1" dirty="0" smtClean="0">
              <a:latin typeface="標楷體" pitchFamily="65" charset="-120"/>
              <a:ea typeface="標楷體" pitchFamily="65" charset="-120"/>
            </a:rPr>
            <a:t>其他</a:t>
          </a:r>
          <a:r>
            <a:rPr lang="zh-TW" altLang="en-US" sz="2800" b="1" dirty="0">
              <a:latin typeface="標楷體" pitchFamily="65" charset="-120"/>
              <a:ea typeface="標楷體" pitchFamily="65" charset="-120"/>
            </a:rPr>
            <a:t>活動或典禮支援相關事宜</a:t>
          </a:r>
        </a:p>
      </dgm:t>
    </dgm:pt>
    <dgm:pt modelId="{069F5A10-4B52-4D23-B228-6DD7493CAE44}" type="parTrans" cxnId="{DCCF7ADA-0EFE-454C-9BC3-6D880D8A84E8}">
      <dgm:prSet/>
      <dgm:spPr/>
      <dgm:t>
        <a:bodyPr/>
        <a:lstStyle/>
        <a:p>
          <a:endParaRPr lang="zh-TW" altLang="en-US" b="1">
            <a:latin typeface="標楷體" pitchFamily="65" charset="-120"/>
            <a:ea typeface="標楷體" pitchFamily="65" charset="-120"/>
          </a:endParaRPr>
        </a:p>
      </dgm:t>
    </dgm:pt>
    <dgm:pt modelId="{5C0FE21A-4CB5-4715-BAD0-193EEC8D001C}" type="sibTrans" cxnId="{DCCF7ADA-0EFE-454C-9BC3-6D880D8A84E8}">
      <dgm:prSet/>
      <dgm:spPr/>
      <dgm:t>
        <a:bodyPr/>
        <a:lstStyle/>
        <a:p>
          <a:endParaRPr lang="zh-TW" altLang="en-US" b="1">
            <a:latin typeface="標楷體" pitchFamily="65" charset="-120"/>
            <a:ea typeface="標楷體" pitchFamily="65" charset="-120"/>
          </a:endParaRPr>
        </a:p>
      </dgm:t>
    </dgm:pt>
    <dgm:pt modelId="{B2F603A5-E815-47F7-8E4A-0F5C4977C4F4}" type="pres">
      <dgm:prSet presAssocID="{F961F815-6EB8-48A0-989E-28106E10324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525C50E-FD87-4FFB-BCFC-EB999A74F7EB}" type="pres">
      <dgm:prSet presAssocID="{BC35DB7C-258C-4509-B753-23D5D06B51EB}" presName="parentLin" presStyleCnt="0"/>
      <dgm:spPr/>
    </dgm:pt>
    <dgm:pt modelId="{300674FA-D9E1-4714-87E2-BA431C49BDE0}" type="pres">
      <dgm:prSet presAssocID="{BC35DB7C-258C-4509-B753-23D5D06B51EB}" presName="parentLeftMargin" presStyleLbl="node1" presStyleIdx="0" presStyleCnt="6"/>
      <dgm:spPr/>
      <dgm:t>
        <a:bodyPr/>
        <a:lstStyle/>
        <a:p>
          <a:endParaRPr lang="zh-TW" altLang="en-US"/>
        </a:p>
      </dgm:t>
    </dgm:pt>
    <dgm:pt modelId="{B8257F71-0CE8-4A13-B164-70C99A69CDAD}" type="pres">
      <dgm:prSet presAssocID="{BC35DB7C-258C-4509-B753-23D5D06B51EB}" presName="parentText" presStyleLbl="node1" presStyleIdx="0" presStyleCnt="6" custScaleX="12728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5C30729-D9DC-4C25-B1A0-30F45F9FBF75}" type="pres">
      <dgm:prSet presAssocID="{BC35DB7C-258C-4509-B753-23D5D06B51EB}" presName="negativeSpace" presStyleCnt="0"/>
      <dgm:spPr/>
    </dgm:pt>
    <dgm:pt modelId="{EC90C85C-31B4-4AD5-8224-08092B7517F9}" type="pres">
      <dgm:prSet presAssocID="{BC35DB7C-258C-4509-B753-23D5D06B51EB}" presName="childText" presStyleLbl="conFgAcc1" presStyleIdx="0" presStyleCnt="6">
        <dgm:presLayoutVars>
          <dgm:bulletEnabled val="1"/>
        </dgm:presLayoutVars>
      </dgm:prSet>
      <dgm:spPr/>
    </dgm:pt>
    <dgm:pt modelId="{44A75EAC-F261-4EB5-B176-9DB1F4985042}" type="pres">
      <dgm:prSet presAssocID="{A1ADB503-C2EB-4591-A5CB-35ED84410527}" presName="spaceBetweenRectangles" presStyleCnt="0"/>
      <dgm:spPr/>
    </dgm:pt>
    <dgm:pt modelId="{5D7B72D2-E745-4518-A769-80EAA0E237B3}" type="pres">
      <dgm:prSet presAssocID="{E9E60267-7256-4DF1-95A2-5659B5D735F2}" presName="parentLin" presStyleCnt="0"/>
      <dgm:spPr/>
    </dgm:pt>
    <dgm:pt modelId="{071ADF3C-9035-4167-BD75-F8ED9B8D6DD0}" type="pres">
      <dgm:prSet presAssocID="{E9E60267-7256-4DF1-95A2-5659B5D735F2}" presName="parentLeftMargin" presStyleLbl="node1" presStyleIdx="0" presStyleCnt="6"/>
      <dgm:spPr/>
      <dgm:t>
        <a:bodyPr/>
        <a:lstStyle/>
        <a:p>
          <a:endParaRPr lang="zh-TW" altLang="en-US"/>
        </a:p>
      </dgm:t>
    </dgm:pt>
    <dgm:pt modelId="{DA552E6A-E3F2-472C-9779-473987DCE3EF}" type="pres">
      <dgm:prSet presAssocID="{E9E60267-7256-4DF1-95A2-5659B5D735F2}" presName="parentText" presStyleLbl="node1" presStyleIdx="1" presStyleCnt="6" custScaleX="12728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DE9EA69-4794-4757-9223-3E8F974BF42B}" type="pres">
      <dgm:prSet presAssocID="{E9E60267-7256-4DF1-95A2-5659B5D735F2}" presName="negativeSpace" presStyleCnt="0"/>
      <dgm:spPr/>
    </dgm:pt>
    <dgm:pt modelId="{D77ADCBE-3827-47D3-B95E-4101D3D7DAE1}" type="pres">
      <dgm:prSet presAssocID="{E9E60267-7256-4DF1-95A2-5659B5D735F2}" presName="childText" presStyleLbl="conFgAcc1" presStyleIdx="1" presStyleCnt="6">
        <dgm:presLayoutVars>
          <dgm:bulletEnabled val="1"/>
        </dgm:presLayoutVars>
      </dgm:prSet>
      <dgm:spPr/>
    </dgm:pt>
    <dgm:pt modelId="{B156692C-B3B7-4779-B11F-15F2468473C0}" type="pres">
      <dgm:prSet presAssocID="{5E883010-9129-4F6D-BBA4-C3764C1C1B6D}" presName="spaceBetweenRectangles" presStyleCnt="0"/>
      <dgm:spPr/>
    </dgm:pt>
    <dgm:pt modelId="{416265AB-B21E-4FD5-9D40-9DE4F5F2CD94}" type="pres">
      <dgm:prSet presAssocID="{E742394F-5E51-40AC-9845-A3046263BA6F}" presName="parentLin" presStyleCnt="0"/>
      <dgm:spPr/>
    </dgm:pt>
    <dgm:pt modelId="{ED04AE9A-4BF0-417F-9EB9-1FE8A0F3F8CE}" type="pres">
      <dgm:prSet presAssocID="{E742394F-5E51-40AC-9845-A3046263BA6F}" presName="parentLeftMargin" presStyleLbl="node1" presStyleIdx="1" presStyleCnt="6"/>
      <dgm:spPr/>
      <dgm:t>
        <a:bodyPr/>
        <a:lstStyle/>
        <a:p>
          <a:endParaRPr lang="zh-TW" altLang="en-US"/>
        </a:p>
      </dgm:t>
    </dgm:pt>
    <dgm:pt modelId="{A170851A-7927-4CCF-B90F-A7AF5F560C23}" type="pres">
      <dgm:prSet presAssocID="{E742394F-5E51-40AC-9845-A3046263BA6F}" presName="parentText" presStyleLbl="node1" presStyleIdx="2" presStyleCnt="6" custScaleX="12728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03372C4-AE45-4588-8B28-4EADB9C84945}" type="pres">
      <dgm:prSet presAssocID="{E742394F-5E51-40AC-9845-A3046263BA6F}" presName="negativeSpace" presStyleCnt="0"/>
      <dgm:spPr/>
    </dgm:pt>
    <dgm:pt modelId="{32F3112A-E55A-494D-8383-8AAEC0F3211F}" type="pres">
      <dgm:prSet presAssocID="{E742394F-5E51-40AC-9845-A3046263BA6F}" presName="childText" presStyleLbl="conFgAcc1" presStyleIdx="2" presStyleCnt="6" custLinFactNeighborX="520" custLinFactNeighborY="-46490">
        <dgm:presLayoutVars>
          <dgm:bulletEnabled val="1"/>
        </dgm:presLayoutVars>
      </dgm:prSet>
      <dgm:spPr/>
    </dgm:pt>
    <dgm:pt modelId="{89EB7B18-3CD9-4E37-B71F-C6F53DA96D38}" type="pres">
      <dgm:prSet presAssocID="{0BF3C0F6-A04B-4000-954A-88F1C15305AC}" presName="spaceBetweenRectangles" presStyleCnt="0"/>
      <dgm:spPr/>
    </dgm:pt>
    <dgm:pt modelId="{E546AC2D-A902-49CB-8066-EBFA107F79A1}" type="pres">
      <dgm:prSet presAssocID="{D0C6D659-81F1-4784-AE78-366DC8FB71DA}" presName="parentLin" presStyleCnt="0"/>
      <dgm:spPr/>
    </dgm:pt>
    <dgm:pt modelId="{FE63557D-0CAD-4E3E-860B-1479D31DA12C}" type="pres">
      <dgm:prSet presAssocID="{D0C6D659-81F1-4784-AE78-366DC8FB71DA}" presName="parentLeftMargin" presStyleLbl="node1" presStyleIdx="2" presStyleCnt="6"/>
      <dgm:spPr/>
      <dgm:t>
        <a:bodyPr/>
        <a:lstStyle/>
        <a:p>
          <a:endParaRPr lang="zh-TW" altLang="en-US"/>
        </a:p>
      </dgm:t>
    </dgm:pt>
    <dgm:pt modelId="{FDF0FB91-3B50-436B-A5AE-717666B5BEFD}" type="pres">
      <dgm:prSet presAssocID="{D0C6D659-81F1-4784-AE78-366DC8FB71DA}" presName="parentText" presStyleLbl="node1" presStyleIdx="3" presStyleCnt="6" custScaleX="12728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C97500F-959F-4958-8918-C46645CD9568}" type="pres">
      <dgm:prSet presAssocID="{D0C6D659-81F1-4784-AE78-366DC8FB71DA}" presName="negativeSpace" presStyleCnt="0"/>
      <dgm:spPr/>
    </dgm:pt>
    <dgm:pt modelId="{D0FDA452-B97E-48A4-9D91-74DA4C486E4E}" type="pres">
      <dgm:prSet presAssocID="{D0C6D659-81F1-4784-AE78-366DC8FB71DA}" presName="childText" presStyleLbl="conFgAcc1" presStyleIdx="3" presStyleCnt="6">
        <dgm:presLayoutVars>
          <dgm:bulletEnabled val="1"/>
        </dgm:presLayoutVars>
      </dgm:prSet>
      <dgm:spPr/>
    </dgm:pt>
    <dgm:pt modelId="{C08D8CDA-86FC-4A64-9007-BE58CBD7E14A}" type="pres">
      <dgm:prSet presAssocID="{5654FBDF-6E61-4B0B-A8A9-901419449FD6}" presName="spaceBetweenRectangles" presStyleCnt="0"/>
      <dgm:spPr/>
    </dgm:pt>
    <dgm:pt modelId="{E98BC647-2967-4A28-BD02-D3C16D423012}" type="pres">
      <dgm:prSet presAssocID="{5760741F-0862-43DA-ACF5-18EC22470553}" presName="parentLin" presStyleCnt="0"/>
      <dgm:spPr/>
    </dgm:pt>
    <dgm:pt modelId="{95FFE3FF-0D8F-4758-9808-05A9FC9B09C5}" type="pres">
      <dgm:prSet presAssocID="{5760741F-0862-43DA-ACF5-18EC22470553}" presName="parentLeftMargin" presStyleLbl="node1" presStyleIdx="3" presStyleCnt="6"/>
      <dgm:spPr/>
      <dgm:t>
        <a:bodyPr/>
        <a:lstStyle/>
        <a:p>
          <a:endParaRPr lang="zh-TW" altLang="en-US"/>
        </a:p>
      </dgm:t>
    </dgm:pt>
    <dgm:pt modelId="{71C4BD74-49C7-412A-A152-4FE36E343845}" type="pres">
      <dgm:prSet presAssocID="{5760741F-0862-43DA-ACF5-18EC22470553}" presName="parentText" presStyleLbl="node1" presStyleIdx="4" presStyleCnt="6" custScaleX="12728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5A6A5F4-9CEB-49C5-AFDE-F65F2132714E}" type="pres">
      <dgm:prSet presAssocID="{5760741F-0862-43DA-ACF5-18EC22470553}" presName="negativeSpace" presStyleCnt="0"/>
      <dgm:spPr/>
    </dgm:pt>
    <dgm:pt modelId="{D015D9E5-4624-4119-A7BD-557A9AB61056}" type="pres">
      <dgm:prSet presAssocID="{5760741F-0862-43DA-ACF5-18EC22470553}" presName="childText" presStyleLbl="conFgAcc1" presStyleIdx="4" presStyleCnt="6">
        <dgm:presLayoutVars>
          <dgm:bulletEnabled val="1"/>
        </dgm:presLayoutVars>
      </dgm:prSet>
      <dgm:spPr/>
    </dgm:pt>
    <dgm:pt modelId="{32081E1F-9D65-4592-882A-77589D5663D1}" type="pres">
      <dgm:prSet presAssocID="{5D8333E4-8E1D-49BC-8D68-60E56F6EF67C}" presName="spaceBetweenRectangles" presStyleCnt="0"/>
      <dgm:spPr/>
    </dgm:pt>
    <dgm:pt modelId="{DEE37D6C-2594-448A-8F38-52F6DCD7B9F9}" type="pres">
      <dgm:prSet presAssocID="{4A414E5F-876C-460B-AFCB-DA0A4992042B}" presName="parentLin" presStyleCnt="0"/>
      <dgm:spPr/>
    </dgm:pt>
    <dgm:pt modelId="{0BE647B2-5993-4DA7-9D9A-06F8EBB934D1}" type="pres">
      <dgm:prSet presAssocID="{4A414E5F-876C-460B-AFCB-DA0A4992042B}" presName="parentLeftMargin" presStyleLbl="node1" presStyleIdx="4" presStyleCnt="6"/>
      <dgm:spPr/>
      <dgm:t>
        <a:bodyPr/>
        <a:lstStyle/>
        <a:p>
          <a:endParaRPr lang="zh-TW" altLang="en-US"/>
        </a:p>
      </dgm:t>
    </dgm:pt>
    <dgm:pt modelId="{BCE9B2E8-4247-4AC5-9A88-AF81C68B94C3}" type="pres">
      <dgm:prSet presAssocID="{4A414E5F-876C-460B-AFCB-DA0A4992042B}" presName="parentText" presStyleLbl="node1" presStyleIdx="5" presStyleCnt="6" custScaleX="12728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149BA5D-032B-477D-A40C-455391E93D23}" type="pres">
      <dgm:prSet presAssocID="{4A414E5F-876C-460B-AFCB-DA0A4992042B}" presName="negativeSpace" presStyleCnt="0"/>
      <dgm:spPr/>
    </dgm:pt>
    <dgm:pt modelId="{BA29DB01-DD46-4429-B005-CF9A5A0AEC1D}" type="pres">
      <dgm:prSet presAssocID="{4A414E5F-876C-460B-AFCB-DA0A4992042B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FA5F9145-5042-4684-9F8B-E23C9786C9FF}" type="presOf" srcId="{E9E60267-7256-4DF1-95A2-5659B5D735F2}" destId="{071ADF3C-9035-4167-BD75-F8ED9B8D6DD0}" srcOrd="0" destOrd="0" presId="urn:microsoft.com/office/officeart/2005/8/layout/list1"/>
    <dgm:cxn modelId="{5C880F93-31E5-4493-B2CE-CC7DCE02CFC4}" type="presOf" srcId="{5760741F-0862-43DA-ACF5-18EC22470553}" destId="{95FFE3FF-0D8F-4758-9808-05A9FC9B09C5}" srcOrd="0" destOrd="0" presId="urn:microsoft.com/office/officeart/2005/8/layout/list1"/>
    <dgm:cxn modelId="{D209EE46-F16D-4DAC-9D63-8B9DADF46A90}" srcId="{F961F815-6EB8-48A0-989E-28106E103245}" destId="{E742394F-5E51-40AC-9845-A3046263BA6F}" srcOrd="2" destOrd="0" parTransId="{2472518B-62C1-41E2-8F64-BCF74E236814}" sibTransId="{0BF3C0F6-A04B-4000-954A-88F1C15305AC}"/>
    <dgm:cxn modelId="{1720E36C-FEDD-40B7-8DD7-C5FEA5586B55}" srcId="{F961F815-6EB8-48A0-989E-28106E103245}" destId="{E9E60267-7256-4DF1-95A2-5659B5D735F2}" srcOrd="1" destOrd="0" parTransId="{D1CD7356-6514-4066-B200-202577115880}" sibTransId="{5E883010-9129-4F6D-BBA4-C3764C1C1B6D}"/>
    <dgm:cxn modelId="{C86B0A55-0E56-4F05-8139-E8B8C55FE7FB}" type="presOf" srcId="{5760741F-0862-43DA-ACF5-18EC22470553}" destId="{71C4BD74-49C7-412A-A152-4FE36E343845}" srcOrd="1" destOrd="0" presId="urn:microsoft.com/office/officeart/2005/8/layout/list1"/>
    <dgm:cxn modelId="{F317A2B7-5C97-474B-8323-36E7124EE7E0}" type="presOf" srcId="{4A414E5F-876C-460B-AFCB-DA0A4992042B}" destId="{BCE9B2E8-4247-4AC5-9A88-AF81C68B94C3}" srcOrd="1" destOrd="0" presId="urn:microsoft.com/office/officeart/2005/8/layout/list1"/>
    <dgm:cxn modelId="{17F829DD-6525-4A23-B67D-DD862D06FD88}" type="presOf" srcId="{E742394F-5E51-40AC-9845-A3046263BA6F}" destId="{A170851A-7927-4CCF-B90F-A7AF5F560C23}" srcOrd="1" destOrd="0" presId="urn:microsoft.com/office/officeart/2005/8/layout/list1"/>
    <dgm:cxn modelId="{56571E55-5B63-4C8B-A112-65A7EBEAE3D5}" srcId="{F961F815-6EB8-48A0-989E-28106E103245}" destId="{5760741F-0862-43DA-ACF5-18EC22470553}" srcOrd="4" destOrd="0" parTransId="{129D105D-A034-42E6-BF84-C284AF27CFF9}" sibTransId="{5D8333E4-8E1D-49BC-8D68-60E56F6EF67C}"/>
    <dgm:cxn modelId="{93233FFE-EA3B-4D27-ACC3-854A61C1B3A0}" type="presOf" srcId="{E742394F-5E51-40AC-9845-A3046263BA6F}" destId="{ED04AE9A-4BF0-417F-9EB9-1FE8A0F3F8CE}" srcOrd="0" destOrd="0" presId="urn:microsoft.com/office/officeart/2005/8/layout/list1"/>
    <dgm:cxn modelId="{FFD7735F-7226-4C2D-B2B1-48D082B41494}" type="presOf" srcId="{D0C6D659-81F1-4784-AE78-366DC8FB71DA}" destId="{FE63557D-0CAD-4E3E-860B-1479D31DA12C}" srcOrd="0" destOrd="0" presId="urn:microsoft.com/office/officeart/2005/8/layout/list1"/>
    <dgm:cxn modelId="{DCCF7ADA-0EFE-454C-9BC3-6D880D8A84E8}" srcId="{F961F815-6EB8-48A0-989E-28106E103245}" destId="{4A414E5F-876C-460B-AFCB-DA0A4992042B}" srcOrd="5" destOrd="0" parTransId="{069F5A10-4B52-4D23-B228-6DD7493CAE44}" sibTransId="{5C0FE21A-4CB5-4715-BAD0-193EEC8D001C}"/>
    <dgm:cxn modelId="{2F30CCF5-0A3D-4434-840F-5FEEFEFE5F96}" srcId="{F961F815-6EB8-48A0-989E-28106E103245}" destId="{BC35DB7C-258C-4509-B753-23D5D06B51EB}" srcOrd="0" destOrd="0" parTransId="{F82219E3-0885-411C-8CED-72A7EC0CB0F3}" sibTransId="{A1ADB503-C2EB-4591-A5CB-35ED84410527}"/>
    <dgm:cxn modelId="{8FF55CB8-A6DA-4D5D-899C-CB14D6A0EA9F}" type="presOf" srcId="{E9E60267-7256-4DF1-95A2-5659B5D735F2}" destId="{DA552E6A-E3F2-472C-9779-473987DCE3EF}" srcOrd="1" destOrd="0" presId="urn:microsoft.com/office/officeart/2005/8/layout/list1"/>
    <dgm:cxn modelId="{EB4F4A19-FE05-4F5A-B1F9-F518F7386DD2}" srcId="{F961F815-6EB8-48A0-989E-28106E103245}" destId="{D0C6D659-81F1-4784-AE78-366DC8FB71DA}" srcOrd="3" destOrd="0" parTransId="{73B4B042-8E63-42A6-916D-04199E45BA7A}" sibTransId="{5654FBDF-6E61-4B0B-A8A9-901419449FD6}"/>
    <dgm:cxn modelId="{1CEB8553-9DC3-4298-8EAC-18345762FCB1}" type="presOf" srcId="{F961F815-6EB8-48A0-989E-28106E103245}" destId="{B2F603A5-E815-47F7-8E4A-0F5C4977C4F4}" srcOrd="0" destOrd="0" presId="urn:microsoft.com/office/officeart/2005/8/layout/list1"/>
    <dgm:cxn modelId="{3BD26FEC-37D6-4CE2-98F1-96F55E7BE56E}" type="presOf" srcId="{D0C6D659-81F1-4784-AE78-366DC8FB71DA}" destId="{FDF0FB91-3B50-436B-A5AE-717666B5BEFD}" srcOrd="1" destOrd="0" presId="urn:microsoft.com/office/officeart/2005/8/layout/list1"/>
    <dgm:cxn modelId="{EDFDB88A-1D6D-49F5-8197-947CB4E9C8BE}" type="presOf" srcId="{BC35DB7C-258C-4509-B753-23D5D06B51EB}" destId="{300674FA-D9E1-4714-87E2-BA431C49BDE0}" srcOrd="0" destOrd="0" presId="urn:microsoft.com/office/officeart/2005/8/layout/list1"/>
    <dgm:cxn modelId="{423DEAB0-8A0B-4D71-B60E-3D00C405740F}" type="presOf" srcId="{BC35DB7C-258C-4509-B753-23D5D06B51EB}" destId="{B8257F71-0CE8-4A13-B164-70C99A69CDAD}" srcOrd="1" destOrd="0" presId="urn:microsoft.com/office/officeart/2005/8/layout/list1"/>
    <dgm:cxn modelId="{15712E95-26D2-406B-8883-837E328C344C}" type="presOf" srcId="{4A414E5F-876C-460B-AFCB-DA0A4992042B}" destId="{0BE647B2-5993-4DA7-9D9A-06F8EBB934D1}" srcOrd="0" destOrd="0" presId="urn:microsoft.com/office/officeart/2005/8/layout/list1"/>
    <dgm:cxn modelId="{6FB5437F-B235-4A39-BE70-0256A4B4E4F8}" type="presParOf" srcId="{B2F603A5-E815-47F7-8E4A-0F5C4977C4F4}" destId="{E525C50E-FD87-4FFB-BCFC-EB999A74F7EB}" srcOrd="0" destOrd="0" presId="urn:microsoft.com/office/officeart/2005/8/layout/list1"/>
    <dgm:cxn modelId="{B1611F62-BDC3-4A59-909C-9C09EF220C75}" type="presParOf" srcId="{E525C50E-FD87-4FFB-BCFC-EB999A74F7EB}" destId="{300674FA-D9E1-4714-87E2-BA431C49BDE0}" srcOrd="0" destOrd="0" presId="urn:microsoft.com/office/officeart/2005/8/layout/list1"/>
    <dgm:cxn modelId="{76F5CDA2-0269-4F94-9A80-D525405EE35C}" type="presParOf" srcId="{E525C50E-FD87-4FFB-BCFC-EB999A74F7EB}" destId="{B8257F71-0CE8-4A13-B164-70C99A69CDAD}" srcOrd="1" destOrd="0" presId="urn:microsoft.com/office/officeart/2005/8/layout/list1"/>
    <dgm:cxn modelId="{8191D94C-8D45-4DAB-8B77-86E36FCDC43A}" type="presParOf" srcId="{B2F603A5-E815-47F7-8E4A-0F5C4977C4F4}" destId="{D5C30729-D9DC-4C25-B1A0-30F45F9FBF75}" srcOrd="1" destOrd="0" presId="urn:microsoft.com/office/officeart/2005/8/layout/list1"/>
    <dgm:cxn modelId="{D1C61B50-B207-429A-BB3A-0D211F724F2A}" type="presParOf" srcId="{B2F603A5-E815-47F7-8E4A-0F5C4977C4F4}" destId="{EC90C85C-31B4-4AD5-8224-08092B7517F9}" srcOrd="2" destOrd="0" presId="urn:microsoft.com/office/officeart/2005/8/layout/list1"/>
    <dgm:cxn modelId="{0697E191-209B-4E7E-B4F4-49A2705728F1}" type="presParOf" srcId="{B2F603A5-E815-47F7-8E4A-0F5C4977C4F4}" destId="{44A75EAC-F261-4EB5-B176-9DB1F4985042}" srcOrd="3" destOrd="0" presId="urn:microsoft.com/office/officeart/2005/8/layout/list1"/>
    <dgm:cxn modelId="{1019AA42-ABAF-439A-AAAD-8DD0D718779C}" type="presParOf" srcId="{B2F603A5-E815-47F7-8E4A-0F5C4977C4F4}" destId="{5D7B72D2-E745-4518-A769-80EAA0E237B3}" srcOrd="4" destOrd="0" presId="urn:microsoft.com/office/officeart/2005/8/layout/list1"/>
    <dgm:cxn modelId="{E62904CD-5580-4D24-A111-33FD7377999C}" type="presParOf" srcId="{5D7B72D2-E745-4518-A769-80EAA0E237B3}" destId="{071ADF3C-9035-4167-BD75-F8ED9B8D6DD0}" srcOrd="0" destOrd="0" presId="urn:microsoft.com/office/officeart/2005/8/layout/list1"/>
    <dgm:cxn modelId="{B6908371-8773-43F6-8514-5956BAFB2D1C}" type="presParOf" srcId="{5D7B72D2-E745-4518-A769-80EAA0E237B3}" destId="{DA552E6A-E3F2-472C-9779-473987DCE3EF}" srcOrd="1" destOrd="0" presId="urn:microsoft.com/office/officeart/2005/8/layout/list1"/>
    <dgm:cxn modelId="{967EE0CC-E96C-424F-9E7F-4303420C69B8}" type="presParOf" srcId="{B2F603A5-E815-47F7-8E4A-0F5C4977C4F4}" destId="{EDE9EA69-4794-4757-9223-3E8F974BF42B}" srcOrd="5" destOrd="0" presId="urn:microsoft.com/office/officeart/2005/8/layout/list1"/>
    <dgm:cxn modelId="{7691E981-C4CB-4B49-AA8E-CB3A61F200F9}" type="presParOf" srcId="{B2F603A5-E815-47F7-8E4A-0F5C4977C4F4}" destId="{D77ADCBE-3827-47D3-B95E-4101D3D7DAE1}" srcOrd="6" destOrd="0" presId="urn:microsoft.com/office/officeart/2005/8/layout/list1"/>
    <dgm:cxn modelId="{D8AAA3FA-A49A-4052-94BE-B2A6353EC401}" type="presParOf" srcId="{B2F603A5-E815-47F7-8E4A-0F5C4977C4F4}" destId="{B156692C-B3B7-4779-B11F-15F2468473C0}" srcOrd="7" destOrd="0" presId="urn:microsoft.com/office/officeart/2005/8/layout/list1"/>
    <dgm:cxn modelId="{2EE9201F-2DBE-483C-B5D0-2D43ECA09A6C}" type="presParOf" srcId="{B2F603A5-E815-47F7-8E4A-0F5C4977C4F4}" destId="{416265AB-B21E-4FD5-9D40-9DE4F5F2CD94}" srcOrd="8" destOrd="0" presId="urn:microsoft.com/office/officeart/2005/8/layout/list1"/>
    <dgm:cxn modelId="{D1EAC908-7EE2-4601-8112-06EE786B7B99}" type="presParOf" srcId="{416265AB-B21E-4FD5-9D40-9DE4F5F2CD94}" destId="{ED04AE9A-4BF0-417F-9EB9-1FE8A0F3F8CE}" srcOrd="0" destOrd="0" presId="urn:microsoft.com/office/officeart/2005/8/layout/list1"/>
    <dgm:cxn modelId="{D5C4E616-84A6-4137-97B0-8247BF416AAB}" type="presParOf" srcId="{416265AB-B21E-4FD5-9D40-9DE4F5F2CD94}" destId="{A170851A-7927-4CCF-B90F-A7AF5F560C23}" srcOrd="1" destOrd="0" presId="urn:microsoft.com/office/officeart/2005/8/layout/list1"/>
    <dgm:cxn modelId="{472807AE-C0E2-432D-9D12-CC7C1C26BAA0}" type="presParOf" srcId="{B2F603A5-E815-47F7-8E4A-0F5C4977C4F4}" destId="{103372C4-AE45-4588-8B28-4EADB9C84945}" srcOrd="9" destOrd="0" presId="urn:microsoft.com/office/officeart/2005/8/layout/list1"/>
    <dgm:cxn modelId="{1BB1E603-16FE-4175-B169-12A82AEFFDA4}" type="presParOf" srcId="{B2F603A5-E815-47F7-8E4A-0F5C4977C4F4}" destId="{32F3112A-E55A-494D-8383-8AAEC0F3211F}" srcOrd="10" destOrd="0" presId="urn:microsoft.com/office/officeart/2005/8/layout/list1"/>
    <dgm:cxn modelId="{454BA590-6F58-4CCF-B22E-05146EEDDF0F}" type="presParOf" srcId="{B2F603A5-E815-47F7-8E4A-0F5C4977C4F4}" destId="{89EB7B18-3CD9-4E37-B71F-C6F53DA96D38}" srcOrd="11" destOrd="0" presId="urn:microsoft.com/office/officeart/2005/8/layout/list1"/>
    <dgm:cxn modelId="{70586993-0614-46FC-94B7-40998BB662AD}" type="presParOf" srcId="{B2F603A5-E815-47F7-8E4A-0F5C4977C4F4}" destId="{E546AC2D-A902-49CB-8066-EBFA107F79A1}" srcOrd="12" destOrd="0" presId="urn:microsoft.com/office/officeart/2005/8/layout/list1"/>
    <dgm:cxn modelId="{4E78F07B-580C-4F8C-876B-CA94BE2FCE9A}" type="presParOf" srcId="{E546AC2D-A902-49CB-8066-EBFA107F79A1}" destId="{FE63557D-0CAD-4E3E-860B-1479D31DA12C}" srcOrd="0" destOrd="0" presId="urn:microsoft.com/office/officeart/2005/8/layout/list1"/>
    <dgm:cxn modelId="{10FFBB38-5B2D-40FD-A9D6-21E824AFA2C5}" type="presParOf" srcId="{E546AC2D-A902-49CB-8066-EBFA107F79A1}" destId="{FDF0FB91-3B50-436B-A5AE-717666B5BEFD}" srcOrd="1" destOrd="0" presId="urn:microsoft.com/office/officeart/2005/8/layout/list1"/>
    <dgm:cxn modelId="{BD399B75-319C-442B-8A29-53D5849E72A1}" type="presParOf" srcId="{B2F603A5-E815-47F7-8E4A-0F5C4977C4F4}" destId="{7C97500F-959F-4958-8918-C46645CD9568}" srcOrd="13" destOrd="0" presId="urn:microsoft.com/office/officeart/2005/8/layout/list1"/>
    <dgm:cxn modelId="{4B323977-05BB-4AF6-842C-EF53FBF1AC94}" type="presParOf" srcId="{B2F603A5-E815-47F7-8E4A-0F5C4977C4F4}" destId="{D0FDA452-B97E-48A4-9D91-74DA4C486E4E}" srcOrd="14" destOrd="0" presId="urn:microsoft.com/office/officeart/2005/8/layout/list1"/>
    <dgm:cxn modelId="{4B0607C7-13EF-4BCA-96A3-E6F105C5DA32}" type="presParOf" srcId="{B2F603A5-E815-47F7-8E4A-0F5C4977C4F4}" destId="{C08D8CDA-86FC-4A64-9007-BE58CBD7E14A}" srcOrd="15" destOrd="0" presId="urn:microsoft.com/office/officeart/2005/8/layout/list1"/>
    <dgm:cxn modelId="{65D90281-468A-4599-9759-5A8DC7EC92A8}" type="presParOf" srcId="{B2F603A5-E815-47F7-8E4A-0F5C4977C4F4}" destId="{E98BC647-2967-4A28-BD02-D3C16D423012}" srcOrd="16" destOrd="0" presId="urn:microsoft.com/office/officeart/2005/8/layout/list1"/>
    <dgm:cxn modelId="{55EE66B3-26E1-42EF-91F8-AED769BB032E}" type="presParOf" srcId="{E98BC647-2967-4A28-BD02-D3C16D423012}" destId="{95FFE3FF-0D8F-4758-9808-05A9FC9B09C5}" srcOrd="0" destOrd="0" presId="urn:microsoft.com/office/officeart/2005/8/layout/list1"/>
    <dgm:cxn modelId="{1873D8B4-E8B1-41D1-8DC5-B1B576E449C1}" type="presParOf" srcId="{E98BC647-2967-4A28-BD02-D3C16D423012}" destId="{71C4BD74-49C7-412A-A152-4FE36E343845}" srcOrd="1" destOrd="0" presId="urn:microsoft.com/office/officeart/2005/8/layout/list1"/>
    <dgm:cxn modelId="{49DCD9F7-596C-42E4-9603-323E03AAFE1E}" type="presParOf" srcId="{B2F603A5-E815-47F7-8E4A-0F5C4977C4F4}" destId="{05A6A5F4-9CEB-49C5-AFDE-F65F2132714E}" srcOrd="17" destOrd="0" presId="urn:microsoft.com/office/officeart/2005/8/layout/list1"/>
    <dgm:cxn modelId="{AD25DCF5-2C08-4C97-8473-E551DB9BEC4C}" type="presParOf" srcId="{B2F603A5-E815-47F7-8E4A-0F5C4977C4F4}" destId="{D015D9E5-4624-4119-A7BD-557A9AB61056}" srcOrd="18" destOrd="0" presId="urn:microsoft.com/office/officeart/2005/8/layout/list1"/>
    <dgm:cxn modelId="{1D9A7036-E109-45D7-A64C-40569992B84C}" type="presParOf" srcId="{B2F603A5-E815-47F7-8E4A-0F5C4977C4F4}" destId="{32081E1F-9D65-4592-882A-77589D5663D1}" srcOrd="19" destOrd="0" presId="urn:microsoft.com/office/officeart/2005/8/layout/list1"/>
    <dgm:cxn modelId="{512263A8-7BC5-4567-9111-2AA86605A7C2}" type="presParOf" srcId="{B2F603A5-E815-47F7-8E4A-0F5C4977C4F4}" destId="{DEE37D6C-2594-448A-8F38-52F6DCD7B9F9}" srcOrd="20" destOrd="0" presId="urn:microsoft.com/office/officeart/2005/8/layout/list1"/>
    <dgm:cxn modelId="{31310E94-0C42-4DE3-AE0C-96F6E5CBE0EE}" type="presParOf" srcId="{DEE37D6C-2594-448A-8F38-52F6DCD7B9F9}" destId="{0BE647B2-5993-4DA7-9D9A-06F8EBB934D1}" srcOrd="0" destOrd="0" presId="urn:microsoft.com/office/officeart/2005/8/layout/list1"/>
    <dgm:cxn modelId="{4210ADB5-DD5B-4C71-9A19-6A3D77782F7B}" type="presParOf" srcId="{DEE37D6C-2594-448A-8F38-52F6DCD7B9F9}" destId="{BCE9B2E8-4247-4AC5-9A88-AF81C68B94C3}" srcOrd="1" destOrd="0" presId="urn:microsoft.com/office/officeart/2005/8/layout/list1"/>
    <dgm:cxn modelId="{235BDFA7-D646-4234-8CBA-12F6DBEC025C}" type="presParOf" srcId="{B2F603A5-E815-47F7-8E4A-0F5C4977C4F4}" destId="{B149BA5D-032B-477D-A40C-455391E93D23}" srcOrd="21" destOrd="0" presId="urn:microsoft.com/office/officeart/2005/8/layout/list1"/>
    <dgm:cxn modelId="{338BC250-7126-440A-AD16-70BABE6346FE}" type="presParOf" srcId="{B2F603A5-E815-47F7-8E4A-0F5C4977C4F4}" destId="{BA29DB01-DD46-4429-B005-CF9A5A0AEC1D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DC41FA-3DA8-4A7F-8FA5-13AAECEC49B7}" type="doc">
      <dgm:prSet loTypeId="urn:microsoft.com/office/officeart/2005/8/layout/chevron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zh-TW" altLang="en-US"/>
        </a:p>
      </dgm:t>
    </dgm:pt>
    <dgm:pt modelId="{AFAEF7D2-4DD0-410E-BE41-B9D14B5CF8A2}">
      <dgm:prSet phldrT="[文字]" custT="1"/>
      <dgm:spPr/>
      <dgm:t>
        <a:bodyPr/>
        <a:lstStyle/>
        <a:p>
          <a:r>
            <a:rPr lang="en-US" altLang="zh-TW" sz="3500" b="1" dirty="0" smtClean="0">
              <a:latin typeface="Times New Roman" pitchFamily="18" charset="0"/>
              <a:cs typeface="Times New Roman" pitchFamily="18" charset="0"/>
            </a:rPr>
            <a:t>1</a:t>
          </a:r>
          <a:endParaRPr lang="zh-TW" altLang="en-US" sz="3500" b="1" dirty="0">
            <a:latin typeface="Times New Roman" pitchFamily="18" charset="0"/>
            <a:cs typeface="Times New Roman" pitchFamily="18" charset="0"/>
          </a:endParaRPr>
        </a:p>
      </dgm:t>
    </dgm:pt>
    <dgm:pt modelId="{676DA092-E660-47EF-AEA5-31172F7A713C}" type="parTrans" cxnId="{76952703-A0DF-4659-AD24-DB54AD10FE5E}">
      <dgm:prSet/>
      <dgm:spPr/>
      <dgm:t>
        <a:bodyPr/>
        <a:lstStyle/>
        <a:p>
          <a:endParaRPr lang="zh-TW" altLang="en-US" sz="2500" b="1"/>
        </a:p>
      </dgm:t>
    </dgm:pt>
    <dgm:pt modelId="{CA11A59A-DF16-4394-96BF-25D8DB504E68}" type="sibTrans" cxnId="{76952703-A0DF-4659-AD24-DB54AD10FE5E}">
      <dgm:prSet/>
      <dgm:spPr/>
      <dgm:t>
        <a:bodyPr/>
        <a:lstStyle/>
        <a:p>
          <a:endParaRPr lang="zh-TW" altLang="en-US" sz="2500" b="1"/>
        </a:p>
      </dgm:t>
    </dgm:pt>
    <dgm:pt modelId="{A09EA054-BF24-4B1E-A5BA-B81570A777A3}">
      <dgm:prSet phldrT="[文字]" custT="1"/>
      <dgm:spPr/>
      <dgm:t>
        <a:bodyPr/>
        <a:lstStyle/>
        <a:p>
          <a:r>
            <a:rPr lang="zh-TW" altLang="en-US" sz="2500" b="1" dirty="0" smtClean="0"/>
            <a:t>支援活動當日加保，當日退保</a:t>
          </a:r>
          <a:endParaRPr lang="zh-TW" altLang="en-US" sz="2500" b="1" dirty="0"/>
        </a:p>
      </dgm:t>
    </dgm:pt>
    <dgm:pt modelId="{3F1DA6C9-DCF7-4517-9630-0230D3D62799}" type="parTrans" cxnId="{38E6D7D5-FF81-4DDC-A604-44A019BA1D8D}">
      <dgm:prSet/>
      <dgm:spPr/>
      <dgm:t>
        <a:bodyPr/>
        <a:lstStyle/>
        <a:p>
          <a:endParaRPr lang="zh-TW" altLang="en-US" sz="2500" b="1"/>
        </a:p>
      </dgm:t>
    </dgm:pt>
    <dgm:pt modelId="{E8AC374C-F462-4C15-91E4-9E64069B6E23}" type="sibTrans" cxnId="{38E6D7D5-FF81-4DDC-A604-44A019BA1D8D}">
      <dgm:prSet/>
      <dgm:spPr/>
      <dgm:t>
        <a:bodyPr/>
        <a:lstStyle/>
        <a:p>
          <a:endParaRPr lang="zh-TW" altLang="en-US" sz="2500" b="1"/>
        </a:p>
      </dgm:t>
    </dgm:pt>
    <dgm:pt modelId="{E413B571-2EE3-42E4-9E62-15F439CA4977}">
      <dgm:prSet phldrT="[文字]" custT="1"/>
      <dgm:spPr/>
      <dgm:t>
        <a:bodyPr/>
        <a:lstStyle/>
        <a:p>
          <a:r>
            <a:rPr lang="en-US" altLang="zh-TW" sz="3500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zh-TW" altLang="en-US" sz="3500" b="1" dirty="0">
            <a:latin typeface="Times New Roman" pitchFamily="18" charset="0"/>
            <a:cs typeface="Times New Roman" pitchFamily="18" charset="0"/>
          </a:endParaRPr>
        </a:p>
      </dgm:t>
    </dgm:pt>
    <dgm:pt modelId="{440D8665-8433-4506-AD4B-1E5F10D8B639}" type="parTrans" cxnId="{51362E36-19F2-4588-AD41-BFA58C5C4EE2}">
      <dgm:prSet/>
      <dgm:spPr/>
      <dgm:t>
        <a:bodyPr/>
        <a:lstStyle/>
        <a:p>
          <a:endParaRPr lang="zh-TW" altLang="en-US" sz="2500" b="1"/>
        </a:p>
      </dgm:t>
    </dgm:pt>
    <dgm:pt modelId="{C60BEB24-2CAE-4C7A-82A8-C46DA1D8B76B}" type="sibTrans" cxnId="{51362E36-19F2-4588-AD41-BFA58C5C4EE2}">
      <dgm:prSet/>
      <dgm:spPr/>
      <dgm:t>
        <a:bodyPr/>
        <a:lstStyle/>
        <a:p>
          <a:endParaRPr lang="zh-TW" altLang="en-US" sz="2500" b="1"/>
        </a:p>
      </dgm:t>
    </dgm:pt>
    <dgm:pt modelId="{E6B1B2D1-2BC9-48CD-8895-ABF82034763D}">
      <dgm:prSet phldrT="[文字]" custT="1"/>
      <dgm:spPr/>
      <dgm:t>
        <a:bodyPr/>
        <a:lstStyle/>
        <a:p>
          <a:r>
            <a:rPr lang="zh-TW" altLang="en-US" sz="2500" b="1" dirty="0" smtClean="0"/>
            <a:t>學生支援活動當日需準時填寫工作日誌</a:t>
          </a:r>
          <a:endParaRPr lang="zh-TW" altLang="en-US" sz="2500" b="1" dirty="0"/>
        </a:p>
      </dgm:t>
    </dgm:pt>
    <dgm:pt modelId="{1021D354-C7D9-42D1-8A2F-E926D753DA5B}" type="parTrans" cxnId="{8FFDB784-D093-4E74-9739-81F247600E5F}">
      <dgm:prSet/>
      <dgm:spPr/>
      <dgm:t>
        <a:bodyPr/>
        <a:lstStyle/>
        <a:p>
          <a:endParaRPr lang="zh-TW" altLang="en-US" sz="2500" b="1"/>
        </a:p>
      </dgm:t>
    </dgm:pt>
    <dgm:pt modelId="{1160727A-9A09-4CB6-8AEC-56390F2F1983}" type="sibTrans" cxnId="{8FFDB784-D093-4E74-9739-81F247600E5F}">
      <dgm:prSet/>
      <dgm:spPr/>
      <dgm:t>
        <a:bodyPr/>
        <a:lstStyle/>
        <a:p>
          <a:endParaRPr lang="zh-TW" altLang="en-US" sz="2500" b="1"/>
        </a:p>
      </dgm:t>
    </dgm:pt>
    <dgm:pt modelId="{22F91A74-BB05-4FD3-A04E-62F9EE91ED44}" type="pres">
      <dgm:prSet presAssocID="{E3DC41FA-3DA8-4A7F-8FA5-13AAECEC49B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A007688-FEA6-4CFC-83BB-EC1EC28F56DE}" type="pres">
      <dgm:prSet presAssocID="{AFAEF7D2-4DD0-410E-BE41-B9D14B5CF8A2}" presName="composite" presStyleCnt="0"/>
      <dgm:spPr/>
    </dgm:pt>
    <dgm:pt modelId="{FE3D6C77-13CC-4DE5-BF6B-D62E06A9A50A}" type="pres">
      <dgm:prSet presAssocID="{AFAEF7D2-4DD0-410E-BE41-B9D14B5CF8A2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F2997B7-6FBF-4848-B500-2DF8BC1D1D65}" type="pres">
      <dgm:prSet presAssocID="{AFAEF7D2-4DD0-410E-BE41-B9D14B5CF8A2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B154AA9-8B05-45FA-997E-B682A5D4E43F}" type="pres">
      <dgm:prSet presAssocID="{CA11A59A-DF16-4394-96BF-25D8DB504E68}" presName="sp" presStyleCnt="0"/>
      <dgm:spPr/>
    </dgm:pt>
    <dgm:pt modelId="{036FA57D-FEFF-453B-A7B4-D0BE0BECFDB5}" type="pres">
      <dgm:prSet presAssocID="{E413B571-2EE3-42E4-9E62-15F439CA4977}" presName="composite" presStyleCnt="0"/>
      <dgm:spPr/>
    </dgm:pt>
    <dgm:pt modelId="{4A9DC060-6E4A-4961-BDC7-BA4095D824E9}" type="pres">
      <dgm:prSet presAssocID="{E413B571-2EE3-42E4-9E62-15F439CA4977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50765F4-1961-4C2A-AC75-165F1A8B5C62}" type="pres">
      <dgm:prSet presAssocID="{E413B571-2EE3-42E4-9E62-15F439CA4977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1362E36-19F2-4588-AD41-BFA58C5C4EE2}" srcId="{E3DC41FA-3DA8-4A7F-8FA5-13AAECEC49B7}" destId="{E413B571-2EE3-42E4-9E62-15F439CA4977}" srcOrd="1" destOrd="0" parTransId="{440D8665-8433-4506-AD4B-1E5F10D8B639}" sibTransId="{C60BEB24-2CAE-4C7A-82A8-C46DA1D8B76B}"/>
    <dgm:cxn modelId="{76952703-A0DF-4659-AD24-DB54AD10FE5E}" srcId="{E3DC41FA-3DA8-4A7F-8FA5-13AAECEC49B7}" destId="{AFAEF7D2-4DD0-410E-BE41-B9D14B5CF8A2}" srcOrd="0" destOrd="0" parTransId="{676DA092-E660-47EF-AEA5-31172F7A713C}" sibTransId="{CA11A59A-DF16-4394-96BF-25D8DB504E68}"/>
    <dgm:cxn modelId="{873F2C6A-FACA-4D43-87DD-D066D4E839C8}" type="presOf" srcId="{E3DC41FA-3DA8-4A7F-8FA5-13AAECEC49B7}" destId="{22F91A74-BB05-4FD3-A04E-62F9EE91ED44}" srcOrd="0" destOrd="0" presId="urn:microsoft.com/office/officeart/2005/8/layout/chevron2"/>
    <dgm:cxn modelId="{2C0DE04D-6CA5-4C67-B887-30F49FC63CF3}" type="presOf" srcId="{E6B1B2D1-2BC9-48CD-8895-ABF82034763D}" destId="{850765F4-1961-4C2A-AC75-165F1A8B5C62}" srcOrd="0" destOrd="0" presId="urn:microsoft.com/office/officeart/2005/8/layout/chevron2"/>
    <dgm:cxn modelId="{8FFDB784-D093-4E74-9739-81F247600E5F}" srcId="{E413B571-2EE3-42E4-9E62-15F439CA4977}" destId="{E6B1B2D1-2BC9-48CD-8895-ABF82034763D}" srcOrd="0" destOrd="0" parTransId="{1021D354-C7D9-42D1-8A2F-E926D753DA5B}" sibTransId="{1160727A-9A09-4CB6-8AEC-56390F2F1983}"/>
    <dgm:cxn modelId="{4967B65C-DE96-4581-8791-9FDDCACED8A4}" type="presOf" srcId="{A09EA054-BF24-4B1E-A5BA-B81570A777A3}" destId="{6F2997B7-6FBF-4848-B500-2DF8BC1D1D65}" srcOrd="0" destOrd="0" presId="urn:microsoft.com/office/officeart/2005/8/layout/chevron2"/>
    <dgm:cxn modelId="{FDF10AFA-3B93-4696-9071-4DB1596FD813}" type="presOf" srcId="{AFAEF7D2-4DD0-410E-BE41-B9D14B5CF8A2}" destId="{FE3D6C77-13CC-4DE5-BF6B-D62E06A9A50A}" srcOrd="0" destOrd="0" presId="urn:microsoft.com/office/officeart/2005/8/layout/chevron2"/>
    <dgm:cxn modelId="{38E6D7D5-FF81-4DDC-A604-44A019BA1D8D}" srcId="{AFAEF7D2-4DD0-410E-BE41-B9D14B5CF8A2}" destId="{A09EA054-BF24-4B1E-A5BA-B81570A777A3}" srcOrd="0" destOrd="0" parTransId="{3F1DA6C9-DCF7-4517-9630-0230D3D62799}" sibTransId="{E8AC374C-F462-4C15-91E4-9E64069B6E23}"/>
    <dgm:cxn modelId="{CEC39C3D-5DFD-40D7-8B2F-1BB2FB307A90}" type="presOf" srcId="{E413B571-2EE3-42E4-9E62-15F439CA4977}" destId="{4A9DC060-6E4A-4961-BDC7-BA4095D824E9}" srcOrd="0" destOrd="0" presId="urn:microsoft.com/office/officeart/2005/8/layout/chevron2"/>
    <dgm:cxn modelId="{59FE7825-49C0-4018-9695-0807059B4179}" type="presParOf" srcId="{22F91A74-BB05-4FD3-A04E-62F9EE91ED44}" destId="{BA007688-FEA6-4CFC-83BB-EC1EC28F56DE}" srcOrd="0" destOrd="0" presId="urn:microsoft.com/office/officeart/2005/8/layout/chevron2"/>
    <dgm:cxn modelId="{D693E085-8B67-4998-9149-869BB57CA78C}" type="presParOf" srcId="{BA007688-FEA6-4CFC-83BB-EC1EC28F56DE}" destId="{FE3D6C77-13CC-4DE5-BF6B-D62E06A9A50A}" srcOrd="0" destOrd="0" presId="urn:microsoft.com/office/officeart/2005/8/layout/chevron2"/>
    <dgm:cxn modelId="{B3D6D182-3175-4D66-8EE6-C427F52F5596}" type="presParOf" srcId="{BA007688-FEA6-4CFC-83BB-EC1EC28F56DE}" destId="{6F2997B7-6FBF-4848-B500-2DF8BC1D1D65}" srcOrd="1" destOrd="0" presId="urn:microsoft.com/office/officeart/2005/8/layout/chevron2"/>
    <dgm:cxn modelId="{D5C19B86-ADF6-4128-890F-08D4FE1FE367}" type="presParOf" srcId="{22F91A74-BB05-4FD3-A04E-62F9EE91ED44}" destId="{8B154AA9-8B05-45FA-997E-B682A5D4E43F}" srcOrd="1" destOrd="0" presId="urn:microsoft.com/office/officeart/2005/8/layout/chevron2"/>
    <dgm:cxn modelId="{6C6A1D3F-4205-4E85-8A4E-41EF8FFB8F39}" type="presParOf" srcId="{22F91A74-BB05-4FD3-A04E-62F9EE91ED44}" destId="{036FA57D-FEFF-453B-A7B4-D0BE0BECFDB5}" srcOrd="2" destOrd="0" presId="urn:microsoft.com/office/officeart/2005/8/layout/chevron2"/>
    <dgm:cxn modelId="{B0A6B324-38D9-4341-B952-1E8FFAE3C501}" type="presParOf" srcId="{036FA57D-FEFF-453B-A7B4-D0BE0BECFDB5}" destId="{4A9DC060-6E4A-4961-BDC7-BA4095D824E9}" srcOrd="0" destOrd="0" presId="urn:microsoft.com/office/officeart/2005/8/layout/chevron2"/>
    <dgm:cxn modelId="{8982F142-7B3B-432C-8A01-B8A431D3AA6D}" type="presParOf" srcId="{036FA57D-FEFF-453B-A7B4-D0BE0BECFDB5}" destId="{850765F4-1961-4C2A-AC75-165F1A8B5C6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7DD6CC-A4A3-44AB-92FB-3EF8486DEDF0}" type="doc">
      <dgm:prSet loTypeId="urn:microsoft.com/office/officeart/2005/8/layout/chevron2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zh-TW" altLang="en-US"/>
        </a:p>
      </dgm:t>
    </dgm:pt>
    <dgm:pt modelId="{DC75EEAE-9C58-40BB-8E3C-01E493C7F952}">
      <dgm:prSet phldrT="[文字]" custT="1"/>
      <dgm:spPr/>
      <dgm:t>
        <a:bodyPr/>
        <a:lstStyle/>
        <a:p>
          <a:r>
            <a:rPr lang="en-US" altLang="zh-TW" sz="30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rPr>
            <a:t>1</a:t>
          </a:r>
          <a:endParaRPr lang="zh-TW" altLang="en-US" sz="3000" b="1" dirty="0">
            <a:latin typeface="Times New Roman" pitchFamily="18" charset="0"/>
            <a:ea typeface="標楷體" pitchFamily="65" charset="-120"/>
            <a:cs typeface="Times New Roman" pitchFamily="18" charset="0"/>
          </a:endParaRPr>
        </a:p>
      </dgm:t>
    </dgm:pt>
    <dgm:pt modelId="{B552347B-301B-4B7F-8FD6-438E7C6943DF}" type="parTrans" cxnId="{681B58F3-DCD1-48AB-A2EB-166D748C814C}">
      <dgm:prSet/>
      <dgm:spPr/>
      <dgm:t>
        <a:bodyPr/>
        <a:lstStyle/>
        <a:p>
          <a:endParaRPr lang="zh-TW" altLang="en-US" b="1"/>
        </a:p>
      </dgm:t>
    </dgm:pt>
    <dgm:pt modelId="{3E14A925-4D8C-4A8F-83A4-60C40B7F597D}" type="sibTrans" cxnId="{681B58F3-DCD1-48AB-A2EB-166D748C814C}">
      <dgm:prSet/>
      <dgm:spPr/>
      <dgm:t>
        <a:bodyPr/>
        <a:lstStyle/>
        <a:p>
          <a:endParaRPr lang="zh-TW" altLang="en-US" b="1"/>
        </a:p>
      </dgm:t>
    </dgm:pt>
    <dgm:pt modelId="{D93B9FF4-7295-436C-851A-437059A5D8B9}">
      <dgm:prSet phldrT="[文字]" custT="1"/>
      <dgm:spPr/>
      <dgm:t>
        <a:bodyPr/>
        <a:lstStyle/>
        <a:p>
          <a:r>
            <a:rPr lang="zh-TW" altLang="en-US" sz="1800" b="1" smtClean="0"/>
            <a:t>各學術行政單位應以典範學習教育之目的，善盡輔導之責，提供安全的學習場所，並確保學生服務期間之安全</a:t>
          </a:r>
          <a:endParaRPr lang="zh-TW" altLang="en-US" sz="1800" b="1" dirty="0"/>
        </a:p>
      </dgm:t>
    </dgm:pt>
    <dgm:pt modelId="{4830D89F-16AB-4DBA-8B8C-6527E2AF2AB5}" type="parTrans" cxnId="{B2AA317F-E66F-4468-AD1E-8B55826DF3FD}">
      <dgm:prSet/>
      <dgm:spPr/>
      <dgm:t>
        <a:bodyPr/>
        <a:lstStyle/>
        <a:p>
          <a:endParaRPr lang="zh-TW" altLang="en-US" b="1"/>
        </a:p>
      </dgm:t>
    </dgm:pt>
    <dgm:pt modelId="{E5BF2FC0-EC84-4496-8104-31AF2C3D93FA}" type="sibTrans" cxnId="{B2AA317F-E66F-4468-AD1E-8B55826DF3FD}">
      <dgm:prSet/>
      <dgm:spPr/>
      <dgm:t>
        <a:bodyPr/>
        <a:lstStyle/>
        <a:p>
          <a:endParaRPr lang="zh-TW" altLang="en-US" b="1"/>
        </a:p>
      </dgm:t>
    </dgm:pt>
    <dgm:pt modelId="{4BAC18DF-9BBD-453C-9971-34C865295A7A}">
      <dgm:prSet phldrT="[文字]" custT="1"/>
      <dgm:spPr/>
      <dgm:t>
        <a:bodyPr/>
        <a:lstStyle/>
        <a:p>
          <a:r>
            <a:rPr lang="en-US" altLang="zh-TW" sz="30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rPr>
            <a:t>2</a:t>
          </a:r>
          <a:endParaRPr lang="zh-TW" altLang="en-US" sz="3000" b="1" dirty="0">
            <a:latin typeface="Times New Roman" pitchFamily="18" charset="0"/>
            <a:ea typeface="標楷體" pitchFamily="65" charset="-120"/>
            <a:cs typeface="Times New Roman" pitchFamily="18" charset="0"/>
          </a:endParaRPr>
        </a:p>
      </dgm:t>
    </dgm:pt>
    <dgm:pt modelId="{0B94A27E-9394-4199-99BD-8D382895A81F}" type="parTrans" cxnId="{74D02D7E-7279-47E5-A316-16BBCC862110}">
      <dgm:prSet/>
      <dgm:spPr/>
      <dgm:t>
        <a:bodyPr/>
        <a:lstStyle/>
        <a:p>
          <a:endParaRPr lang="zh-TW" altLang="en-US" b="1"/>
        </a:p>
      </dgm:t>
    </dgm:pt>
    <dgm:pt modelId="{6F6ED5EA-EE86-4BCD-B95E-2F333F7E4FF3}" type="sibTrans" cxnId="{74D02D7E-7279-47E5-A316-16BBCC862110}">
      <dgm:prSet/>
      <dgm:spPr/>
      <dgm:t>
        <a:bodyPr/>
        <a:lstStyle/>
        <a:p>
          <a:endParaRPr lang="zh-TW" altLang="en-US" b="1"/>
        </a:p>
      </dgm:t>
    </dgm:pt>
    <dgm:pt modelId="{D016B64E-277C-4DED-89B6-584E27430294}">
      <dgm:prSet phldrT="[文字]" custT="1"/>
      <dgm:spPr/>
      <dgm:t>
        <a:bodyPr/>
        <a:lstStyle/>
        <a:p>
          <a:r>
            <a:rPr lang="zh-TW" altLang="en-US" sz="1800" b="1" dirty="0" smtClean="0"/>
            <a:t>各學術行政單位需依核配名額自行公告徵選校內服務學習生</a:t>
          </a:r>
          <a:endParaRPr lang="zh-TW" altLang="en-US" sz="1800" b="1" dirty="0"/>
        </a:p>
      </dgm:t>
    </dgm:pt>
    <dgm:pt modelId="{4CEB60FA-F8ED-49EA-9994-DC67F7D979D2}" type="parTrans" cxnId="{27CCEB25-AB8A-4EA7-8A9A-7F8FD3617BAE}">
      <dgm:prSet/>
      <dgm:spPr/>
      <dgm:t>
        <a:bodyPr/>
        <a:lstStyle/>
        <a:p>
          <a:endParaRPr lang="zh-TW" altLang="en-US" b="1"/>
        </a:p>
      </dgm:t>
    </dgm:pt>
    <dgm:pt modelId="{89D6C674-5BA0-491D-AB5F-EB7178D725D8}" type="sibTrans" cxnId="{27CCEB25-AB8A-4EA7-8A9A-7F8FD3617BAE}">
      <dgm:prSet/>
      <dgm:spPr/>
      <dgm:t>
        <a:bodyPr/>
        <a:lstStyle/>
        <a:p>
          <a:endParaRPr lang="zh-TW" altLang="en-US" b="1"/>
        </a:p>
      </dgm:t>
    </dgm:pt>
    <dgm:pt modelId="{DE165539-70AF-4DD4-BE75-843D015AC0E8}">
      <dgm:prSet phldrT="[文字]" custT="1"/>
      <dgm:spPr/>
      <dgm:t>
        <a:bodyPr/>
        <a:lstStyle/>
        <a:p>
          <a:r>
            <a:rPr lang="en-US" altLang="zh-TW" sz="30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rPr>
            <a:t>3</a:t>
          </a:r>
          <a:endParaRPr lang="zh-TW" altLang="en-US" sz="3000" b="1" dirty="0">
            <a:latin typeface="Times New Roman" pitchFamily="18" charset="0"/>
            <a:ea typeface="標楷體" pitchFamily="65" charset="-120"/>
            <a:cs typeface="Times New Roman" pitchFamily="18" charset="0"/>
          </a:endParaRPr>
        </a:p>
      </dgm:t>
    </dgm:pt>
    <dgm:pt modelId="{AB4EE442-4777-45A9-B20D-60EC64576F32}" type="parTrans" cxnId="{82D0C433-CEBA-410E-A577-C64D8410F4DB}">
      <dgm:prSet/>
      <dgm:spPr/>
      <dgm:t>
        <a:bodyPr/>
        <a:lstStyle/>
        <a:p>
          <a:endParaRPr lang="zh-TW" altLang="en-US" b="1"/>
        </a:p>
      </dgm:t>
    </dgm:pt>
    <dgm:pt modelId="{CDBA90C0-5767-43AB-96F3-7FF9553963FC}" type="sibTrans" cxnId="{82D0C433-CEBA-410E-A577-C64D8410F4DB}">
      <dgm:prSet/>
      <dgm:spPr/>
      <dgm:t>
        <a:bodyPr/>
        <a:lstStyle/>
        <a:p>
          <a:endParaRPr lang="zh-TW" altLang="en-US" b="1"/>
        </a:p>
      </dgm:t>
    </dgm:pt>
    <dgm:pt modelId="{0AC32E61-E9A4-477B-8FEC-15FC3B322F1F}">
      <dgm:prSet phldrT="[文字]" custT="1"/>
      <dgm:spPr/>
      <dgm:t>
        <a:bodyPr/>
        <a:lstStyle/>
        <a:p>
          <a:r>
            <a:rPr lang="zh-TW" altLang="en-US" sz="1800" b="1" dirty="0" smtClean="0"/>
            <a:t>校內服務學習生以學習為目的，學習內容以不影響學生學業及身心發展為限</a:t>
          </a:r>
          <a:endParaRPr lang="zh-TW" altLang="en-US" sz="1800" b="1" dirty="0"/>
        </a:p>
      </dgm:t>
    </dgm:pt>
    <dgm:pt modelId="{6D9142C1-4125-4EC0-8884-3963B7A6EE3E}" type="parTrans" cxnId="{B90A95F8-E938-4D5D-A4F4-32382052CBF9}">
      <dgm:prSet/>
      <dgm:spPr/>
      <dgm:t>
        <a:bodyPr/>
        <a:lstStyle/>
        <a:p>
          <a:endParaRPr lang="zh-TW" altLang="en-US" b="1"/>
        </a:p>
      </dgm:t>
    </dgm:pt>
    <dgm:pt modelId="{50C127BC-FD93-48C8-9760-28354746B6A1}" type="sibTrans" cxnId="{B90A95F8-E938-4D5D-A4F4-32382052CBF9}">
      <dgm:prSet/>
      <dgm:spPr/>
      <dgm:t>
        <a:bodyPr/>
        <a:lstStyle/>
        <a:p>
          <a:endParaRPr lang="zh-TW" altLang="en-US" b="1"/>
        </a:p>
      </dgm:t>
    </dgm:pt>
    <dgm:pt modelId="{8C7D92CB-B3A0-43DF-A0C6-EE9F8C14BCD5}">
      <dgm:prSet phldrT="[文字]" custT="1"/>
      <dgm:spPr/>
      <dgm:t>
        <a:bodyPr/>
        <a:lstStyle/>
        <a:p>
          <a:r>
            <a:rPr lang="en-US" altLang="zh-TW" sz="30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rPr>
            <a:t>4</a:t>
          </a:r>
          <a:endParaRPr lang="zh-TW" altLang="en-US" sz="3000" b="1" dirty="0">
            <a:latin typeface="Times New Roman" pitchFamily="18" charset="0"/>
            <a:ea typeface="標楷體" pitchFamily="65" charset="-120"/>
            <a:cs typeface="Times New Roman" pitchFamily="18" charset="0"/>
          </a:endParaRPr>
        </a:p>
      </dgm:t>
    </dgm:pt>
    <dgm:pt modelId="{0F383969-2E3F-405E-BEB5-26D73C38574A}" type="parTrans" cxnId="{1C7B122C-CE79-4FF7-BA3C-B45100AE7D4A}">
      <dgm:prSet/>
      <dgm:spPr/>
      <dgm:t>
        <a:bodyPr/>
        <a:lstStyle/>
        <a:p>
          <a:endParaRPr lang="zh-TW" altLang="en-US" b="1"/>
        </a:p>
      </dgm:t>
    </dgm:pt>
    <dgm:pt modelId="{0AF01376-ED5E-4755-974A-48DFE00A14B4}" type="sibTrans" cxnId="{1C7B122C-CE79-4FF7-BA3C-B45100AE7D4A}">
      <dgm:prSet/>
      <dgm:spPr/>
      <dgm:t>
        <a:bodyPr/>
        <a:lstStyle/>
        <a:p>
          <a:endParaRPr lang="zh-TW" altLang="en-US" b="1"/>
        </a:p>
      </dgm:t>
    </dgm:pt>
    <dgm:pt modelId="{0FAB1E90-FD64-44D5-851E-BA92C75F00BA}">
      <dgm:prSet custT="1"/>
      <dgm:spPr/>
      <dgm:t>
        <a:bodyPr/>
        <a:lstStyle/>
        <a:p>
          <a:r>
            <a:rPr lang="zh-TW" sz="1800" b="1" dirty="0" smtClean="0"/>
            <a:t>每學期</a:t>
          </a:r>
          <a:r>
            <a:rPr lang="zh-TW" altLang="en-US" sz="1800" b="1" dirty="0" smtClean="0"/>
            <a:t>每生</a:t>
          </a:r>
          <a:r>
            <a:rPr lang="zh-TW" sz="1800" b="1" dirty="0" smtClean="0"/>
            <a:t>校內服務學習時數上限為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160</a:t>
          </a:r>
          <a:r>
            <a:rPr lang="zh-TW" sz="1800" b="1" dirty="0" smtClean="0"/>
            <a:t>小時，請與學生協調課餘時間前往學習</a:t>
          </a:r>
          <a:endParaRPr lang="zh-TW" altLang="en-US" sz="1800" b="1" dirty="0"/>
        </a:p>
      </dgm:t>
    </dgm:pt>
    <dgm:pt modelId="{3A3994DA-C3E0-4F24-8DBF-6C046E090F98}" type="parTrans" cxnId="{86A2A648-52C3-4C52-8306-B403AD078A2B}">
      <dgm:prSet/>
      <dgm:spPr/>
      <dgm:t>
        <a:bodyPr/>
        <a:lstStyle/>
        <a:p>
          <a:endParaRPr lang="zh-TW" altLang="en-US" b="1"/>
        </a:p>
      </dgm:t>
    </dgm:pt>
    <dgm:pt modelId="{60D82AF0-F902-4A7E-8E06-2F5BC03ED7F8}" type="sibTrans" cxnId="{86A2A648-52C3-4C52-8306-B403AD078A2B}">
      <dgm:prSet/>
      <dgm:spPr/>
      <dgm:t>
        <a:bodyPr/>
        <a:lstStyle/>
        <a:p>
          <a:endParaRPr lang="zh-TW" altLang="en-US" b="1"/>
        </a:p>
      </dgm:t>
    </dgm:pt>
    <dgm:pt modelId="{6CE1BFEA-2F2B-475B-888F-D4CF43C61141}">
      <dgm:prSet custT="1"/>
      <dgm:spPr/>
      <dgm:t>
        <a:bodyPr/>
        <a:lstStyle/>
        <a:p>
          <a:r>
            <a:rPr lang="en-US" altLang="zh-TW" sz="30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rPr>
            <a:t>5</a:t>
          </a:r>
          <a:endParaRPr lang="zh-TW" altLang="en-US" sz="3000" b="1" dirty="0">
            <a:latin typeface="Times New Roman" pitchFamily="18" charset="0"/>
            <a:ea typeface="標楷體" pitchFamily="65" charset="-120"/>
            <a:cs typeface="Times New Roman" pitchFamily="18" charset="0"/>
          </a:endParaRPr>
        </a:p>
      </dgm:t>
    </dgm:pt>
    <dgm:pt modelId="{09565F75-5F6A-477B-9B1D-426DC605802A}" type="parTrans" cxnId="{9C06B6C0-7F6B-47E2-8C5D-0DDA5D97CB19}">
      <dgm:prSet/>
      <dgm:spPr/>
      <dgm:t>
        <a:bodyPr/>
        <a:lstStyle/>
        <a:p>
          <a:endParaRPr lang="zh-TW" altLang="en-US" b="1"/>
        </a:p>
      </dgm:t>
    </dgm:pt>
    <dgm:pt modelId="{A568100D-3D4D-474F-9C18-4C7FA3AE6C7D}" type="sibTrans" cxnId="{9C06B6C0-7F6B-47E2-8C5D-0DDA5D97CB19}">
      <dgm:prSet/>
      <dgm:spPr/>
      <dgm:t>
        <a:bodyPr/>
        <a:lstStyle/>
        <a:p>
          <a:endParaRPr lang="zh-TW" altLang="en-US" b="1"/>
        </a:p>
      </dgm:t>
    </dgm:pt>
    <dgm:pt modelId="{5799E5A3-C2D5-47EC-B402-2791D785919D}">
      <dgm:prSet custT="1"/>
      <dgm:spPr/>
      <dgm:t>
        <a:bodyPr/>
        <a:lstStyle/>
        <a:p>
          <a:r>
            <a:rPr lang="zh-TW" altLang="en-US" sz="1800" b="1" dirty="0" smtClean="0"/>
            <a:t>若指派非以典範學習為目的之服務內容，經學務處查實，依情節輕重取消或扣減服務學習生員額，若產生相關罰則或罰款，則由單位承辦人及單位主管承擔</a:t>
          </a:r>
          <a:endParaRPr lang="zh-TW" altLang="en-US" sz="1800" b="1" dirty="0"/>
        </a:p>
      </dgm:t>
    </dgm:pt>
    <dgm:pt modelId="{D65B02FF-F963-4A0F-B2B9-AC8CB4B48300}" type="parTrans" cxnId="{E2A2060D-FB0A-4D6E-9C61-62A2BD243325}">
      <dgm:prSet/>
      <dgm:spPr/>
      <dgm:t>
        <a:bodyPr/>
        <a:lstStyle/>
        <a:p>
          <a:endParaRPr lang="zh-TW" altLang="en-US" b="1"/>
        </a:p>
      </dgm:t>
    </dgm:pt>
    <dgm:pt modelId="{2ED257A1-47B6-4C0E-89F0-98214809A8F1}" type="sibTrans" cxnId="{E2A2060D-FB0A-4D6E-9C61-62A2BD243325}">
      <dgm:prSet/>
      <dgm:spPr/>
      <dgm:t>
        <a:bodyPr/>
        <a:lstStyle/>
        <a:p>
          <a:endParaRPr lang="zh-TW" altLang="en-US" b="1"/>
        </a:p>
      </dgm:t>
    </dgm:pt>
    <dgm:pt modelId="{E8FC6B4A-28FE-4B5E-BA52-F164887F5424}" type="pres">
      <dgm:prSet presAssocID="{0A7DD6CC-A4A3-44AB-92FB-3EF8486DEDF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A00C4EF-1D23-4C13-BF95-FB9BE1A4E44E}" type="pres">
      <dgm:prSet presAssocID="{DC75EEAE-9C58-40BB-8E3C-01E493C7F952}" presName="composite" presStyleCnt="0"/>
      <dgm:spPr/>
    </dgm:pt>
    <dgm:pt modelId="{766D976F-B49B-440E-AF4A-6B1DA006C1DE}" type="pres">
      <dgm:prSet presAssocID="{DC75EEAE-9C58-40BB-8E3C-01E493C7F952}" presName="parentText" presStyleLbl="alignNode1" presStyleIdx="0" presStyleCnt="5" custLinFactNeighborX="0" custLinFactNeighborY="-428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E0420D5-EAC6-485C-94A7-AC54390885A5}" type="pres">
      <dgm:prSet presAssocID="{DC75EEAE-9C58-40BB-8E3C-01E493C7F952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CF67806-CA70-4359-BE9F-2382E8AF8E2B}" type="pres">
      <dgm:prSet presAssocID="{3E14A925-4D8C-4A8F-83A4-60C40B7F597D}" presName="sp" presStyleCnt="0"/>
      <dgm:spPr/>
    </dgm:pt>
    <dgm:pt modelId="{D4EF61CC-1C8D-489D-88A3-4AF5054D8B55}" type="pres">
      <dgm:prSet presAssocID="{4BAC18DF-9BBD-453C-9971-34C865295A7A}" presName="composite" presStyleCnt="0"/>
      <dgm:spPr/>
    </dgm:pt>
    <dgm:pt modelId="{02EE8824-92E4-4C59-930D-587BE0BED803}" type="pres">
      <dgm:prSet presAssocID="{4BAC18DF-9BBD-453C-9971-34C865295A7A}" presName="parentText" presStyleLbl="alignNode1" presStyleIdx="1" presStyleCnt="5" custLinFactNeighborX="0" custLinFactNeighborY="-428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08C6299-9884-4CA8-940A-44E92A44B55D}" type="pres">
      <dgm:prSet presAssocID="{4BAC18DF-9BBD-453C-9971-34C865295A7A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2AA0C5F-DF2F-4C99-848E-D5BA5995446D}" type="pres">
      <dgm:prSet presAssocID="{6F6ED5EA-EE86-4BCD-B95E-2F333F7E4FF3}" presName="sp" presStyleCnt="0"/>
      <dgm:spPr/>
    </dgm:pt>
    <dgm:pt modelId="{EB17303D-95FC-4A93-A0BB-33851A07330D}" type="pres">
      <dgm:prSet presAssocID="{DE165539-70AF-4DD4-BE75-843D015AC0E8}" presName="composite" presStyleCnt="0"/>
      <dgm:spPr/>
    </dgm:pt>
    <dgm:pt modelId="{3698E728-F688-486E-B040-8D14F3C179E5}" type="pres">
      <dgm:prSet presAssocID="{DE165539-70AF-4DD4-BE75-843D015AC0E8}" presName="parentText" presStyleLbl="alignNode1" presStyleIdx="2" presStyleCnt="5" custLinFactNeighborX="0" custLinFactNeighborY="-428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F22A7A-40B7-40C0-8630-61FCC43C2D2F}" type="pres">
      <dgm:prSet presAssocID="{DE165539-70AF-4DD4-BE75-843D015AC0E8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B9DF3CC-DD7A-45BB-9988-95FB9BF6D0A2}" type="pres">
      <dgm:prSet presAssocID="{CDBA90C0-5767-43AB-96F3-7FF9553963FC}" presName="sp" presStyleCnt="0"/>
      <dgm:spPr/>
    </dgm:pt>
    <dgm:pt modelId="{85C3E467-4937-4B12-BBB8-49952DA2CBC2}" type="pres">
      <dgm:prSet presAssocID="{8C7D92CB-B3A0-43DF-A0C6-EE9F8C14BCD5}" presName="composite" presStyleCnt="0"/>
      <dgm:spPr/>
    </dgm:pt>
    <dgm:pt modelId="{EF259F78-CD38-4C19-BFA9-B41EF435D08B}" type="pres">
      <dgm:prSet presAssocID="{8C7D92CB-B3A0-43DF-A0C6-EE9F8C14BCD5}" presName="parentText" presStyleLbl="alignNode1" presStyleIdx="3" presStyleCnt="5" custLinFactNeighborX="0" custLinFactNeighborY="-428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DD30348-6E00-4381-A040-D7195DACBB63}" type="pres">
      <dgm:prSet presAssocID="{8C7D92CB-B3A0-43DF-A0C6-EE9F8C14BCD5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AFA632B-3CEF-493E-9A58-A787E4A56C8D}" type="pres">
      <dgm:prSet presAssocID="{0AF01376-ED5E-4755-974A-48DFE00A14B4}" presName="sp" presStyleCnt="0"/>
      <dgm:spPr/>
    </dgm:pt>
    <dgm:pt modelId="{6FE17DAA-807B-4A35-82B0-6D9DA912D37A}" type="pres">
      <dgm:prSet presAssocID="{6CE1BFEA-2F2B-475B-888F-D4CF43C61141}" presName="composite" presStyleCnt="0"/>
      <dgm:spPr/>
    </dgm:pt>
    <dgm:pt modelId="{7459F5FE-6406-4EAA-A091-71B95FB01471}" type="pres">
      <dgm:prSet presAssocID="{6CE1BFEA-2F2B-475B-888F-D4CF43C61141}" presName="parentText" presStyleLbl="alignNode1" presStyleIdx="4" presStyleCnt="5" custLinFactNeighborX="0" custLinFactNeighborY="-96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9FFD94D-C476-465A-A96B-9A0AB16841EF}" type="pres">
      <dgm:prSet presAssocID="{6CE1BFEA-2F2B-475B-888F-D4CF43C61141}" presName="descendantText" presStyleLbl="alignAcc1" presStyleIdx="4" presStyleCnt="5" custScaleY="15135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A78B121-EB23-499C-BE74-93F10E4E87DC}" type="presOf" srcId="{DC75EEAE-9C58-40BB-8E3C-01E493C7F952}" destId="{766D976F-B49B-440E-AF4A-6B1DA006C1DE}" srcOrd="0" destOrd="0" presId="urn:microsoft.com/office/officeart/2005/8/layout/chevron2"/>
    <dgm:cxn modelId="{B2AA317F-E66F-4468-AD1E-8B55826DF3FD}" srcId="{DC75EEAE-9C58-40BB-8E3C-01E493C7F952}" destId="{D93B9FF4-7295-436C-851A-437059A5D8B9}" srcOrd="0" destOrd="0" parTransId="{4830D89F-16AB-4DBA-8B8C-6527E2AF2AB5}" sibTransId="{E5BF2FC0-EC84-4496-8104-31AF2C3D93FA}"/>
    <dgm:cxn modelId="{1BDA1F90-B68A-4509-82AD-58904FEBACCD}" type="presOf" srcId="{0FAB1E90-FD64-44D5-851E-BA92C75F00BA}" destId="{5DD30348-6E00-4381-A040-D7195DACBB63}" srcOrd="0" destOrd="0" presId="urn:microsoft.com/office/officeart/2005/8/layout/chevron2"/>
    <dgm:cxn modelId="{6A989CBC-441C-45F8-9F68-32337729E00E}" type="presOf" srcId="{4BAC18DF-9BBD-453C-9971-34C865295A7A}" destId="{02EE8824-92E4-4C59-930D-587BE0BED803}" srcOrd="0" destOrd="0" presId="urn:microsoft.com/office/officeart/2005/8/layout/chevron2"/>
    <dgm:cxn modelId="{ED25E707-3827-4EA3-81AD-D4C218619948}" type="presOf" srcId="{8C7D92CB-B3A0-43DF-A0C6-EE9F8C14BCD5}" destId="{EF259F78-CD38-4C19-BFA9-B41EF435D08B}" srcOrd="0" destOrd="0" presId="urn:microsoft.com/office/officeart/2005/8/layout/chevron2"/>
    <dgm:cxn modelId="{E2A2060D-FB0A-4D6E-9C61-62A2BD243325}" srcId="{6CE1BFEA-2F2B-475B-888F-D4CF43C61141}" destId="{5799E5A3-C2D5-47EC-B402-2791D785919D}" srcOrd="0" destOrd="0" parTransId="{D65B02FF-F963-4A0F-B2B9-AC8CB4B48300}" sibTransId="{2ED257A1-47B6-4C0E-89F0-98214809A8F1}"/>
    <dgm:cxn modelId="{B90A95F8-E938-4D5D-A4F4-32382052CBF9}" srcId="{DE165539-70AF-4DD4-BE75-843D015AC0E8}" destId="{0AC32E61-E9A4-477B-8FEC-15FC3B322F1F}" srcOrd="0" destOrd="0" parTransId="{6D9142C1-4125-4EC0-8884-3963B7A6EE3E}" sibTransId="{50C127BC-FD93-48C8-9760-28354746B6A1}"/>
    <dgm:cxn modelId="{79CA2B85-A546-4F48-A6CA-E75ACF111B29}" type="presOf" srcId="{6CE1BFEA-2F2B-475B-888F-D4CF43C61141}" destId="{7459F5FE-6406-4EAA-A091-71B95FB01471}" srcOrd="0" destOrd="0" presId="urn:microsoft.com/office/officeart/2005/8/layout/chevron2"/>
    <dgm:cxn modelId="{96935A4C-A9DE-46D6-AC61-B58B5C889536}" type="presOf" srcId="{0AC32E61-E9A4-477B-8FEC-15FC3B322F1F}" destId="{6CF22A7A-40B7-40C0-8630-61FCC43C2D2F}" srcOrd="0" destOrd="0" presId="urn:microsoft.com/office/officeart/2005/8/layout/chevron2"/>
    <dgm:cxn modelId="{27CCEB25-AB8A-4EA7-8A9A-7F8FD3617BAE}" srcId="{4BAC18DF-9BBD-453C-9971-34C865295A7A}" destId="{D016B64E-277C-4DED-89B6-584E27430294}" srcOrd="0" destOrd="0" parTransId="{4CEB60FA-F8ED-49EA-9994-DC67F7D979D2}" sibTransId="{89D6C674-5BA0-491D-AB5F-EB7178D725D8}"/>
    <dgm:cxn modelId="{82D0C433-CEBA-410E-A577-C64D8410F4DB}" srcId="{0A7DD6CC-A4A3-44AB-92FB-3EF8486DEDF0}" destId="{DE165539-70AF-4DD4-BE75-843D015AC0E8}" srcOrd="2" destOrd="0" parTransId="{AB4EE442-4777-45A9-B20D-60EC64576F32}" sibTransId="{CDBA90C0-5767-43AB-96F3-7FF9553963FC}"/>
    <dgm:cxn modelId="{51518709-C991-4B6F-80C0-10DD3898D6B9}" type="presOf" srcId="{D016B64E-277C-4DED-89B6-584E27430294}" destId="{A08C6299-9884-4CA8-940A-44E92A44B55D}" srcOrd="0" destOrd="0" presId="urn:microsoft.com/office/officeart/2005/8/layout/chevron2"/>
    <dgm:cxn modelId="{74D02D7E-7279-47E5-A316-16BBCC862110}" srcId="{0A7DD6CC-A4A3-44AB-92FB-3EF8486DEDF0}" destId="{4BAC18DF-9BBD-453C-9971-34C865295A7A}" srcOrd="1" destOrd="0" parTransId="{0B94A27E-9394-4199-99BD-8D382895A81F}" sibTransId="{6F6ED5EA-EE86-4BCD-B95E-2F333F7E4FF3}"/>
    <dgm:cxn modelId="{1C7B122C-CE79-4FF7-BA3C-B45100AE7D4A}" srcId="{0A7DD6CC-A4A3-44AB-92FB-3EF8486DEDF0}" destId="{8C7D92CB-B3A0-43DF-A0C6-EE9F8C14BCD5}" srcOrd="3" destOrd="0" parTransId="{0F383969-2E3F-405E-BEB5-26D73C38574A}" sibTransId="{0AF01376-ED5E-4755-974A-48DFE00A14B4}"/>
    <dgm:cxn modelId="{1200B0A4-13A7-4328-A875-1932F1AE4175}" type="presOf" srcId="{5799E5A3-C2D5-47EC-B402-2791D785919D}" destId="{59FFD94D-C476-465A-A96B-9A0AB16841EF}" srcOrd="0" destOrd="0" presId="urn:microsoft.com/office/officeart/2005/8/layout/chevron2"/>
    <dgm:cxn modelId="{9C06B6C0-7F6B-47E2-8C5D-0DDA5D97CB19}" srcId="{0A7DD6CC-A4A3-44AB-92FB-3EF8486DEDF0}" destId="{6CE1BFEA-2F2B-475B-888F-D4CF43C61141}" srcOrd="4" destOrd="0" parTransId="{09565F75-5F6A-477B-9B1D-426DC605802A}" sibTransId="{A568100D-3D4D-474F-9C18-4C7FA3AE6C7D}"/>
    <dgm:cxn modelId="{2DE52659-B1C2-4B6B-9E13-1805C7D4AA3E}" type="presOf" srcId="{DE165539-70AF-4DD4-BE75-843D015AC0E8}" destId="{3698E728-F688-486E-B040-8D14F3C179E5}" srcOrd="0" destOrd="0" presId="urn:microsoft.com/office/officeart/2005/8/layout/chevron2"/>
    <dgm:cxn modelId="{2348C34C-41B1-419D-9150-4B768932F86C}" type="presOf" srcId="{0A7DD6CC-A4A3-44AB-92FB-3EF8486DEDF0}" destId="{E8FC6B4A-28FE-4B5E-BA52-F164887F5424}" srcOrd="0" destOrd="0" presId="urn:microsoft.com/office/officeart/2005/8/layout/chevron2"/>
    <dgm:cxn modelId="{681B58F3-DCD1-48AB-A2EB-166D748C814C}" srcId="{0A7DD6CC-A4A3-44AB-92FB-3EF8486DEDF0}" destId="{DC75EEAE-9C58-40BB-8E3C-01E493C7F952}" srcOrd="0" destOrd="0" parTransId="{B552347B-301B-4B7F-8FD6-438E7C6943DF}" sibTransId="{3E14A925-4D8C-4A8F-83A4-60C40B7F597D}"/>
    <dgm:cxn modelId="{86A2A648-52C3-4C52-8306-B403AD078A2B}" srcId="{8C7D92CB-B3A0-43DF-A0C6-EE9F8C14BCD5}" destId="{0FAB1E90-FD64-44D5-851E-BA92C75F00BA}" srcOrd="0" destOrd="0" parTransId="{3A3994DA-C3E0-4F24-8DBF-6C046E090F98}" sibTransId="{60D82AF0-F902-4A7E-8E06-2F5BC03ED7F8}"/>
    <dgm:cxn modelId="{AA3B7B4C-4261-4F52-9060-6099CCFEF630}" type="presOf" srcId="{D93B9FF4-7295-436C-851A-437059A5D8B9}" destId="{5E0420D5-EAC6-485C-94A7-AC54390885A5}" srcOrd="0" destOrd="0" presId="urn:microsoft.com/office/officeart/2005/8/layout/chevron2"/>
    <dgm:cxn modelId="{0EDFCC71-11EE-48A8-AFE1-9AEB57AC41E3}" type="presParOf" srcId="{E8FC6B4A-28FE-4B5E-BA52-F164887F5424}" destId="{1A00C4EF-1D23-4C13-BF95-FB9BE1A4E44E}" srcOrd="0" destOrd="0" presId="urn:microsoft.com/office/officeart/2005/8/layout/chevron2"/>
    <dgm:cxn modelId="{23F88824-2E36-44E4-92C4-85D365EB5EA0}" type="presParOf" srcId="{1A00C4EF-1D23-4C13-BF95-FB9BE1A4E44E}" destId="{766D976F-B49B-440E-AF4A-6B1DA006C1DE}" srcOrd="0" destOrd="0" presId="urn:microsoft.com/office/officeart/2005/8/layout/chevron2"/>
    <dgm:cxn modelId="{18C4033A-1815-46C2-8022-1CA849D91421}" type="presParOf" srcId="{1A00C4EF-1D23-4C13-BF95-FB9BE1A4E44E}" destId="{5E0420D5-EAC6-485C-94A7-AC54390885A5}" srcOrd="1" destOrd="0" presId="urn:microsoft.com/office/officeart/2005/8/layout/chevron2"/>
    <dgm:cxn modelId="{136F9286-F292-4342-ABB5-B91C6B0691C5}" type="presParOf" srcId="{E8FC6B4A-28FE-4B5E-BA52-F164887F5424}" destId="{7CF67806-CA70-4359-BE9F-2382E8AF8E2B}" srcOrd="1" destOrd="0" presId="urn:microsoft.com/office/officeart/2005/8/layout/chevron2"/>
    <dgm:cxn modelId="{651574EC-DAEE-4E1F-ABA9-BC2EE60565DB}" type="presParOf" srcId="{E8FC6B4A-28FE-4B5E-BA52-F164887F5424}" destId="{D4EF61CC-1C8D-489D-88A3-4AF5054D8B55}" srcOrd="2" destOrd="0" presId="urn:microsoft.com/office/officeart/2005/8/layout/chevron2"/>
    <dgm:cxn modelId="{232DB1F1-616D-478D-B108-FB4648036224}" type="presParOf" srcId="{D4EF61CC-1C8D-489D-88A3-4AF5054D8B55}" destId="{02EE8824-92E4-4C59-930D-587BE0BED803}" srcOrd="0" destOrd="0" presId="urn:microsoft.com/office/officeart/2005/8/layout/chevron2"/>
    <dgm:cxn modelId="{7BA129FB-5CF8-4E92-BE7D-0025C5AF1286}" type="presParOf" srcId="{D4EF61CC-1C8D-489D-88A3-4AF5054D8B55}" destId="{A08C6299-9884-4CA8-940A-44E92A44B55D}" srcOrd="1" destOrd="0" presId="urn:microsoft.com/office/officeart/2005/8/layout/chevron2"/>
    <dgm:cxn modelId="{781FCD83-96FB-481A-9A18-2003407288B5}" type="presParOf" srcId="{E8FC6B4A-28FE-4B5E-BA52-F164887F5424}" destId="{12AA0C5F-DF2F-4C99-848E-D5BA5995446D}" srcOrd="3" destOrd="0" presId="urn:microsoft.com/office/officeart/2005/8/layout/chevron2"/>
    <dgm:cxn modelId="{CAF233D6-BFDE-4376-A91F-D69E5968C989}" type="presParOf" srcId="{E8FC6B4A-28FE-4B5E-BA52-F164887F5424}" destId="{EB17303D-95FC-4A93-A0BB-33851A07330D}" srcOrd="4" destOrd="0" presId="urn:microsoft.com/office/officeart/2005/8/layout/chevron2"/>
    <dgm:cxn modelId="{7D606620-5696-422B-B0DE-3A3D514EBF90}" type="presParOf" srcId="{EB17303D-95FC-4A93-A0BB-33851A07330D}" destId="{3698E728-F688-486E-B040-8D14F3C179E5}" srcOrd="0" destOrd="0" presId="urn:microsoft.com/office/officeart/2005/8/layout/chevron2"/>
    <dgm:cxn modelId="{3BD2BBB1-CD3F-42A7-893C-6E0FBF349547}" type="presParOf" srcId="{EB17303D-95FC-4A93-A0BB-33851A07330D}" destId="{6CF22A7A-40B7-40C0-8630-61FCC43C2D2F}" srcOrd="1" destOrd="0" presId="urn:microsoft.com/office/officeart/2005/8/layout/chevron2"/>
    <dgm:cxn modelId="{9E16FA85-A066-4F87-96EE-9E90DDC65CE1}" type="presParOf" srcId="{E8FC6B4A-28FE-4B5E-BA52-F164887F5424}" destId="{6B9DF3CC-DD7A-45BB-9988-95FB9BF6D0A2}" srcOrd="5" destOrd="0" presId="urn:microsoft.com/office/officeart/2005/8/layout/chevron2"/>
    <dgm:cxn modelId="{B2137E0D-7117-4FAC-BF12-E2861469AC68}" type="presParOf" srcId="{E8FC6B4A-28FE-4B5E-BA52-F164887F5424}" destId="{85C3E467-4937-4B12-BBB8-49952DA2CBC2}" srcOrd="6" destOrd="0" presId="urn:microsoft.com/office/officeart/2005/8/layout/chevron2"/>
    <dgm:cxn modelId="{DAB8CF23-927A-49C3-A36E-3AA2E7EFEBE5}" type="presParOf" srcId="{85C3E467-4937-4B12-BBB8-49952DA2CBC2}" destId="{EF259F78-CD38-4C19-BFA9-B41EF435D08B}" srcOrd="0" destOrd="0" presId="urn:microsoft.com/office/officeart/2005/8/layout/chevron2"/>
    <dgm:cxn modelId="{0FC7E700-F6C3-46D1-9BA4-E09443E3CD2A}" type="presParOf" srcId="{85C3E467-4937-4B12-BBB8-49952DA2CBC2}" destId="{5DD30348-6E00-4381-A040-D7195DACBB63}" srcOrd="1" destOrd="0" presId="urn:microsoft.com/office/officeart/2005/8/layout/chevron2"/>
    <dgm:cxn modelId="{AF3D8651-0239-496D-83D6-2B1DF51938A6}" type="presParOf" srcId="{E8FC6B4A-28FE-4B5E-BA52-F164887F5424}" destId="{BAFA632B-3CEF-493E-9A58-A787E4A56C8D}" srcOrd="7" destOrd="0" presId="urn:microsoft.com/office/officeart/2005/8/layout/chevron2"/>
    <dgm:cxn modelId="{3080E68A-4ED1-49A4-A3CB-389A996C0FF0}" type="presParOf" srcId="{E8FC6B4A-28FE-4B5E-BA52-F164887F5424}" destId="{6FE17DAA-807B-4A35-82B0-6D9DA912D37A}" srcOrd="8" destOrd="0" presId="urn:microsoft.com/office/officeart/2005/8/layout/chevron2"/>
    <dgm:cxn modelId="{7A10ECC3-BB16-4D0E-8008-C949A8C214DE}" type="presParOf" srcId="{6FE17DAA-807B-4A35-82B0-6D9DA912D37A}" destId="{7459F5FE-6406-4EAA-A091-71B95FB01471}" srcOrd="0" destOrd="0" presId="urn:microsoft.com/office/officeart/2005/8/layout/chevron2"/>
    <dgm:cxn modelId="{50CF0026-DFF8-4689-AE27-AD80416EE573}" type="presParOf" srcId="{6FE17DAA-807B-4A35-82B0-6D9DA912D37A}" destId="{59FFD94D-C476-465A-A96B-9A0AB16841E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DC41FA-3DA8-4A7F-8FA5-13AAECEC49B7}" type="doc">
      <dgm:prSet loTypeId="urn:microsoft.com/office/officeart/2005/8/layout/chevron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zh-TW" altLang="en-US"/>
        </a:p>
      </dgm:t>
    </dgm:pt>
    <dgm:pt modelId="{AFAEF7D2-4DD0-410E-BE41-B9D14B5CF8A2}">
      <dgm:prSet phldrT="[文字]" custT="1"/>
      <dgm:spPr/>
      <dgm:t>
        <a:bodyPr/>
        <a:lstStyle/>
        <a:p>
          <a:r>
            <a:rPr lang="en-US" altLang="zh-TW" sz="3000" b="1" dirty="0" smtClean="0">
              <a:latin typeface="Times New Roman" pitchFamily="18" charset="0"/>
              <a:cs typeface="Times New Roman" pitchFamily="18" charset="0"/>
            </a:rPr>
            <a:t>1</a:t>
          </a:r>
          <a:endParaRPr lang="zh-TW" altLang="en-US" sz="3000" b="1" dirty="0">
            <a:latin typeface="Times New Roman" pitchFamily="18" charset="0"/>
            <a:cs typeface="Times New Roman" pitchFamily="18" charset="0"/>
          </a:endParaRPr>
        </a:p>
      </dgm:t>
    </dgm:pt>
    <dgm:pt modelId="{676DA092-E660-47EF-AEA5-31172F7A713C}" type="parTrans" cxnId="{76952703-A0DF-4659-AD24-DB54AD10FE5E}">
      <dgm:prSet/>
      <dgm:spPr/>
      <dgm:t>
        <a:bodyPr/>
        <a:lstStyle/>
        <a:p>
          <a:endParaRPr lang="zh-TW" altLang="en-US" b="1"/>
        </a:p>
      </dgm:t>
    </dgm:pt>
    <dgm:pt modelId="{CA11A59A-DF16-4394-96BF-25D8DB504E68}" type="sibTrans" cxnId="{76952703-A0DF-4659-AD24-DB54AD10FE5E}">
      <dgm:prSet/>
      <dgm:spPr/>
      <dgm:t>
        <a:bodyPr/>
        <a:lstStyle/>
        <a:p>
          <a:endParaRPr lang="zh-TW" altLang="en-US" b="1"/>
        </a:p>
      </dgm:t>
    </dgm:pt>
    <dgm:pt modelId="{A09EA054-BF24-4B1E-A5BA-B81570A777A3}">
      <dgm:prSet phldrT="[文字]" custT="1"/>
      <dgm:spPr/>
      <dgm:t>
        <a:bodyPr/>
        <a:lstStyle/>
        <a:p>
          <a:r>
            <a:rPr lang="zh-TW" altLang="en-US" sz="1800" b="1" dirty="0" smtClean="0"/>
            <a:t>每學期校內各單位依據核配名額自行上網甄選服務學習生，有意願之學生請至服務單位登記，由服務單位自行負責徵選。每位學生之</a:t>
          </a:r>
          <a:r>
            <a:rPr lang="zh-TW" altLang="en-US" sz="1800" b="1" dirty="0" smtClean="0">
              <a:solidFill>
                <a:srgbClr val="FF0000"/>
              </a:solidFill>
            </a:rPr>
            <a:t>服務學習單位以一單位為限</a:t>
          </a:r>
          <a:endParaRPr lang="zh-TW" altLang="en-US" sz="1800" b="1" dirty="0"/>
        </a:p>
      </dgm:t>
    </dgm:pt>
    <dgm:pt modelId="{3F1DA6C9-DCF7-4517-9630-0230D3D62799}" type="parTrans" cxnId="{38E6D7D5-FF81-4DDC-A604-44A019BA1D8D}">
      <dgm:prSet/>
      <dgm:spPr/>
      <dgm:t>
        <a:bodyPr/>
        <a:lstStyle/>
        <a:p>
          <a:endParaRPr lang="zh-TW" altLang="en-US" b="1"/>
        </a:p>
      </dgm:t>
    </dgm:pt>
    <dgm:pt modelId="{E8AC374C-F462-4C15-91E4-9E64069B6E23}" type="sibTrans" cxnId="{38E6D7D5-FF81-4DDC-A604-44A019BA1D8D}">
      <dgm:prSet/>
      <dgm:spPr/>
      <dgm:t>
        <a:bodyPr/>
        <a:lstStyle/>
        <a:p>
          <a:endParaRPr lang="zh-TW" altLang="en-US" b="1"/>
        </a:p>
      </dgm:t>
    </dgm:pt>
    <dgm:pt modelId="{E413B571-2EE3-42E4-9E62-15F439CA4977}">
      <dgm:prSet phldrT="[文字]" custT="1"/>
      <dgm:spPr/>
      <dgm:t>
        <a:bodyPr/>
        <a:lstStyle/>
        <a:p>
          <a:r>
            <a:rPr lang="en-US" altLang="zh-TW" sz="3000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zh-TW" altLang="en-US" sz="3000" b="1" dirty="0">
            <a:latin typeface="Times New Roman" pitchFamily="18" charset="0"/>
            <a:cs typeface="Times New Roman" pitchFamily="18" charset="0"/>
          </a:endParaRPr>
        </a:p>
      </dgm:t>
    </dgm:pt>
    <dgm:pt modelId="{440D8665-8433-4506-AD4B-1E5F10D8B639}" type="parTrans" cxnId="{51362E36-19F2-4588-AD41-BFA58C5C4EE2}">
      <dgm:prSet/>
      <dgm:spPr/>
      <dgm:t>
        <a:bodyPr/>
        <a:lstStyle/>
        <a:p>
          <a:endParaRPr lang="zh-TW" altLang="en-US" b="1"/>
        </a:p>
      </dgm:t>
    </dgm:pt>
    <dgm:pt modelId="{C60BEB24-2CAE-4C7A-82A8-C46DA1D8B76B}" type="sibTrans" cxnId="{51362E36-19F2-4588-AD41-BFA58C5C4EE2}">
      <dgm:prSet/>
      <dgm:spPr/>
      <dgm:t>
        <a:bodyPr/>
        <a:lstStyle/>
        <a:p>
          <a:endParaRPr lang="zh-TW" altLang="en-US" b="1"/>
        </a:p>
      </dgm:t>
    </dgm:pt>
    <dgm:pt modelId="{E6B1B2D1-2BC9-48CD-8895-ABF82034763D}">
      <dgm:prSet phldrT="[文字]" custT="1"/>
      <dgm:spPr/>
      <dgm:t>
        <a:bodyPr/>
        <a:lstStyle/>
        <a:p>
          <a:r>
            <a:rPr lang="zh-TW" altLang="en-US" sz="1800" b="1" dirty="0" smtClean="0"/>
            <a:t>申請校內服務助學金學生，前一學期學業成績需達平均</a:t>
          </a:r>
          <a:r>
            <a:rPr lang="en-US" altLang="zh-TW" sz="1800" b="1" dirty="0" smtClean="0"/>
            <a:t>60</a:t>
          </a:r>
          <a:r>
            <a:rPr lang="zh-TW" altLang="en-US" sz="1800" b="1" dirty="0" smtClean="0"/>
            <a:t>分以上</a:t>
          </a:r>
          <a:endParaRPr lang="zh-TW" altLang="en-US" sz="1800" b="1" dirty="0"/>
        </a:p>
      </dgm:t>
    </dgm:pt>
    <dgm:pt modelId="{1021D354-C7D9-42D1-8A2F-E926D753DA5B}" type="parTrans" cxnId="{8FFDB784-D093-4E74-9739-81F247600E5F}">
      <dgm:prSet/>
      <dgm:spPr/>
      <dgm:t>
        <a:bodyPr/>
        <a:lstStyle/>
        <a:p>
          <a:endParaRPr lang="zh-TW" altLang="en-US" b="1"/>
        </a:p>
      </dgm:t>
    </dgm:pt>
    <dgm:pt modelId="{1160727A-9A09-4CB6-8AEC-56390F2F1983}" type="sibTrans" cxnId="{8FFDB784-D093-4E74-9739-81F247600E5F}">
      <dgm:prSet/>
      <dgm:spPr/>
      <dgm:t>
        <a:bodyPr/>
        <a:lstStyle/>
        <a:p>
          <a:endParaRPr lang="zh-TW" altLang="en-US" b="1"/>
        </a:p>
      </dgm:t>
    </dgm:pt>
    <dgm:pt modelId="{F3500AA8-B343-4B34-B507-86427D7D337E}">
      <dgm:prSet phldrT="[文字]" custT="1"/>
      <dgm:spPr/>
      <dgm:t>
        <a:bodyPr/>
        <a:lstStyle/>
        <a:p>
          <a:r>
            <a:rPr lang="en-US" altLang="zh-TW" sz="3000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zh-TW" altLang="en-US" sz="3000" b="1" dirty="0">
            <a:latin typeface="Times New Roman" pitchFamily="18" charset="0"/>
            <a:cs typeface="Times New Roman" pitchFamily="18" charset="0"/>
          </a:endParaRPr>
        </a:p>
      </dgm:t>
    </dgm:pt>
    <dgm:pt modelId="{62537914-FF46-42CA-B084-54412B5A170E}" type="parTrans" cxnId="{126E2CC8-2208-41E5-BF8F-575877680D85}">
      <dgm:prSet/>
      <dgm:spPr/>
      <dgm:t>
        <a:bodyPr/>
        <a:lstStyle/>
        <a:p>
          <a:endParaRPr lang="zh-TW" altLang="en-US" b="1"/>
        </a:p>
      </dgm:t>
    </dgm:pt>
    <dgm:pt modelId="{CF4D35C3-465F-4329-B12F-F2BB58661ABF}" type="sibTrans" cxnId="{126E2CC8-2208-41E5-BF8F-575877680D85}">
      <dgm:prSet/>
      <dgm:spPr/>
      <dgm:t>
        <a:bodyPr/>
        <a:lstStyle/>
        <a:p>
          <a:endParaRPr lang="zh-TW" altLang="en-US" b="1"/>
        </a:p>
      </dgm:t>
    </dgm:pt>
    <dgm:pt modelId="{660980AE-68A7-4FE7-AE25-683C75DD3EB7}">
      <dgm:prSet phldrT="[文字]" custT="1"/>
      <dgm:spPr/>
      <dgm:t>
        <a:bodyPr/>
        <a:lstStyle/>
        <a:p>
          <a:r>
            <a:rPr lang="zh-TW" altLang="en-US" sz="1800" b="1" dirty="0" smtClean="0"/>
            <a:t>每學期核發</a:t>
          </a:r>
          <a:r>
            <a:rPr lang="zh-TW" altLang="en-US" sz="1800" b="1" dirty="0" smtClean="0">
              <a:solidFill>
                <a:srgbClr val="FF0000"/>
              </a:solidFill>
            </a:rPr>
            <a:t>兩次助學金</a:t>
          </a:r>
          <a:r>
            <a:rPr lang="zh-TW" altLang="en-US" sz="1800" b="1" dirty="0" smtClean="0"/>
            <a:t>為原則，</a:t>
          </a:r>
          <a:r>
            <a:rPr lang="zh-TW" altLang="en-US" sz="1800" b="1" dirty="0" smtClean="0">
              <a:solidFill>
                <a:srgbClr val="FF0000"/>
              </a:solidFill>
            </a:rPr>
            <a:t>學期初</a:t>
          </a:r>
          <a:r>
            <a:rPr lang="zh-TW" altLang="en-US" sz="1800" b="1" dirty="0" smtClean="0"/>
            <a:t>核發一次服務學習助學金，</a:t>
          </a:r>
          <a:r>
            <a:rPr lang="zh-TW" altLang="en-US" sz="1800" b="1" dirty="0" smtClean="0">
              <a:solidFill>
                <a:srgbClr val="FF0000"/>
              </a:solidFill>
            </a:rPr>
            <a:t>期末</a:t>
          </a:r>
          <a:r>
            <a:rPr lang="zh-TW" altLang="en-US" sz="1800" b="1" dirty="0" smtClean="0"/>
            <a:t>服務學習助學金得依據</a:t>
          </a:r>
          <a:r>
            <a:rPr lang="zh-TW" altLang="en-US" sz="1800" b="1" dirty="0" smtClean="0">
              <a:solidFill>
                <a:srgbClr val="FF0000"/>
              </a:solidFill>
            </a:rPr>
            <a:t>服務單位考評適任</a:t>
          </a:r>
          <a:r>
            <a:rPr lang="zh-TW" altLang="en-US" sz="1800" b="1" dirty="0" smtClean="0"/>
            <a:t>及</a:t>
          </a:r>
          <a:r>
            <a:rPr lang="zh-TW" altLang="en-US" sz="1800" b="1" dirty="0" smtClean="0">
              <a:solidFill>
                <a:srgbClr val="FF0000"/>
              </a:solidFill>
            </a:rPr>
            <a:t>學業期中成績未預警</a:t>
          </a:r>
          <a:r>
            <a:rPr lang="zh-TW" altLang="en-US" sz="1800" b="1" dirty="0" smtClean="0"/>
            <a:t>者才予以核給，若期中成績預警或服務單位考評不適任者，則不核給期末服務學習助學金</a:t>
          </a:r>
          <a:endParaRPr lang="zh-TW" altLang="en-US" sz="1800" b="1" dirty="0"/>
        </a:p>
      </dgm:t>
    </dgm:pt>
    <dgm:pt modelId="{0F320CE3-47EB-45AB-8220-E1FCBA09D1E3}" type="parTrans" cxnId="{F23904E5-58D2-4C08-ADA4-89820BBBF809}">
      <dgm:prSet/>
      <dgm:spPr/>
      <dgm:t>
        <a:bodyPr/>
        <a:lstStyle/>
        <a:p>
          <a:endParaRPr lang="zh-TW" altLang="en-US" b="1"/>
        </a:p>
      </dgm:t>
    </dgm:pt>
    <dgm:pt modelId="{E7103AB8-8C40-487A-B648-725651AB807A}" type="sibTrans" cxnId="{F23904E5-58D2-4C08-ADA4-89820BBBF809}">
      <dgm:prSet/>
      <dgm:spPr/>
      <dgm:t>
        <a:bodyPr/>
        <a:lstStyle/>
        <a:p>
          <a:endParaRPr lang="zh-TW" altLang="en-US" b="1"/>
        </a:p>
      </dgm:t>
    </dgm:pt>
    <dgm:pt modelId="{D98FD948-6CE3-4545-8B18-C8EA7781FE2F}">
      <dgm:prSet phldrT="[文字]" custT="1"/>
      <dgm:spPr/>
      <dgm:t>
        <a:bodyPr/>
        <a:lstStyle/>
        <a:p>
          <a:r>
            <a:rPr lang="en-US" altLang="zh-TW" sz="3000" b="1" dirty="0" smtClean="0">
              <a:latin typeface="Times New Roman" pitchFamily="18" charset="0"/>
              <a:cs typeface="Times New Roman" pitchFamily="18" charset="0"/>
            </a:rPr>
            <a:t>4</a:t>
          </a:r>
          <a:endParaRPr lang="zh-TW" altLang="en-US" sz="3000" b="1" dirty="0">
            <a:latin typeface="Times New Roman" pitchFamily="18" charset="0"/>
            <a:cs typeface="Times New Roman" pitchFamily="18" charset="0"/>
          </a:endParaRPr>
        </a:p>
      </dgm:t>
    </dgm:pt>
    <dgm:pt modelId="{31CD49DA-B82D-49FB-BBF2-A504FA230FA3}" type="parTrans" cxnId="{02DD4831-88E6-4865-B5CA-7741BE2FD8D6}">
      <dgm:prSet/>
      <dgm:spPr/>
      <dgm:t>
        <a:bodyPr/>
        <a:lstStyle/>
        <a:p>
          <a:endParaRPr lang="zh-TW" altLang="en-US" b="1"/>
        </a:p>
      </dgm:t>
    </dgm:pt>
    <dgm:pt modelId="{A9DFD1C6-46A3-4CF4-A65B-B69DC1BFAED5}" type="sibTrans" cxnId="{02DD4831-88E6-4865-B5CA-7741BE2FD8D6}">
      <dgm:prSet/>
      <dgm:spPr/>
      <dgm:t>
        <a:bodyPr/>
        <a:lstStyle/>
        <a:p>
          <a:endParaRPr lang="zh-TW" altLang="en-US" b="1"/>
        </a:p>
      </dgm:t>
    </dgm:pt>
    <dgm:pt modelId="{5081C9B1-0D62-47E5-9E5D-7066E585C251}">
      <dgm:prSet custT="1"/>
      <dgm:spPr/>
      <dgm:t>
        <a:bodyPr/>
        <a:lstStyle/>
        <a:p>
          <a:r>
            <a:rPr lang="zh-TW" sz="1800" b="1" dirty="0" smtClean="0"/>
            <a:t>助學金金額依學校每學年總預算分配，每一學習生每學期助學金以不超過</a:t>
          </a:r>
          <a:r>
            <a:rPr lang="en-US" sz="1800" b="1" dirty="0" smtClean="0"/>
            <a:t>20,000</a:t>
          </a:r>
          <a:r>
            <a:rPr lang="zh-TW" sz="1800" b="1" dirty="0" smtClean="0"/>
            <a:t>元上限為原則</a:t>
          </a:r>
          <a:endParaRPr lang="zh-TW" altLang="en-US" sz="1800" b="1" dirty="0"/>
        </a:p>
      </dgm:t>
    </dgm:pt>
    <dgm:pt modelId="{F40A7937-2812-4AA3-AF86-E2608D1A831D}" type="parTrans" cxnId="{798345E2-87B8-4E5A-AD56-2CA72AA55672}">
      <dgm:prSet/>
      <dgm:spPr/>
      <dgm:t>
        <a:bodyPr/>
        <a:lstStyle/>
        <a:p>
          <a:endParaRPr lang="zh-TW" altLang="en-US" b="1"/>
        </a:p>
      </dgm:t>
    </dgm:pt>
    <dgm:pt modelId="{CCC9BB20-68DC-4C83-99FA-CB2B06F8AFA6}" type="sibTrans" cxnId="{798345E2-87B8-4E5A-AD56-2CA72AA55672}">
      <dgm:prSet/>
      <dgm:spPr/>
      <dgm:t>
        <a:bodyPr/>
        <a:lstStyle/>
        <a:p>
          <a:endParaRPr lang="zh-TW" altLang="en-US" b="1"/>
        </a:p>
      </dgm:t>
    </dgm:pt>
    <dgm:pt modelId="{70AC159A-D19D-4CBB-835C-78D848C88549}">
      <dgm:prSet custT="1"/>
      <dgm:spPr/>
      <dgm:t>
        <a:bodyPr/>
        <a:lstStyle/>
        <a:p>
          <a:r>
            <a:rPr lang="en-US" altLang="zh-TW" sz="3000" b="1" dirty="0" smtClean="0">
              <a:latin typeface="Times New Roman" pitchFamily="18" charset="0"/>
              <a:cs typeface="Times New Roman" pitchFamily="18" charset="0"/>
            </a:rPr>
            <a:t>5</a:t>
          </a:r>
          <a:endParaRPr lang="zh-TW" altLang="en-US" sz="3000" b="1" dirty="0">
            <a:latin typeface="Times New Roman" pitchFamily="18" charset="0"/>
            <a:cs typeface="Times New Roman" pitchFamily="18" charset="0"/>
          </a:endParaRPr>
        </a:p>
      </dgm:t>
    </dgm:pt>
    <dgm:pt modelId="{4EEDAF07-9171-4D01-A2B4-72F1558A4F4D}" type="parTrans" cxnId="{5F2C77BD-AA52-485C-A3E2-B3449B26BBC4}">
      <dgm:prSet/>
      <dgm:spPr/>
      <dgm:t>
        <a:bodyPr/>
        <a:lstStyle/>
        <a:p>
          <a:endParaRPr lang="zh-TW" altLang="en-US" b="1"/>
        </a:p>
      </dgm:t>
    </dgm:pt>
    <dgm:pt modelId="{AB4198DD-8E24-4AF3-B418-3FA0FDB29E4D}" type="sibTrans" cxnId="{5F2C77BD-AA52-485C-A3E2-B3449B26BBC4}">
      <dgm:prSet/>
      <dgm:spPr/>
      <dgm:t>
        <a:bodyPr/>
        <a:lstStyle/>
        <a:p>
          <a:endParaRPr lang="zh-TW" altLang="en-US" b="1"/>
        </a:p>
      </dgm:t>
    </dgm:pt>
    <dgm:pt modelId="{1756FBE6-9479-45C0-8683-9CAB61F39C55}">
      <dgm:prSet custT="1"/>
      <dgm:spPr/>
      <dgm:t>
        <a:bodyPr/>
        <a:lstStyle/>
        <a:p>
          <a:r>
            <a:rPr lang="zh-TW" sz="1800" b="1" dirty="0" smtClean="0"/>
            <a:t>學生如有任何</a:t>
          </a:r>
          <a:r>
            <a:rPr lang="zh-TW" altLang="en-US" sz="1800" b="1" dirty="0" smtClean="0">
              <a:solidFill>
                <a:srgbClr val="FF0000"/>
              </a:solidFill>
            </a:rPr>
            <a:t>問題或</a:t>
          </a:r>
          <a:r>
            <a:rPr lang="zh-TW" sz="1800" b="1" dirty="0" smtClean="0">
              <a:solidFill>
                <a:srgbClr val="FF0000"/>
              </a:solidFill>
            </a:rPr>
            <a:t>申訴</a:t>
          </a:r>
          <a:r>
            <a:rPr lang="zh-TW" sz="1800" b="1" dirty="0" smtClean="0"/>
            <a:t>請洽學務處課外活動組許嘉云小姐，或使用學務長信箱</a:t>
          </a:r>
          <a:r>
            <a:rPr lang="en-US" sz="1800" b="1" dirty="0" smtClean="0"/>
            <a:t>(</a:t>
          </a:r>
          <a:r>
            <a:rPr lang="en-US" altLang="zh-TW" sz="1800" b="1" u="sng" dirty="0" smtClean="0"/>
            <a:t>tzungchi.huang@mail.cmu.edu.tw</a:t>
          </a:r>
          <a:r>
            <a:rPr lang="en-US" sz="1800" b="1" dirty="0" smtClean="0"/>
            <a:t>)</a:t>
          </a:r>
          <a:endParaRPr lang="zh-TW" altLang="en-US" sz="1800" b="1" dirty="0"/>
        </a:p>
      </dgm:t>
    </dgm:pt>
    <dgm:pt modelId="{E2842DE9-1308-4805-A9A8-E34838B7F9BB}" type="parTrans" cxnId="{76163D46-437A-4DAD-805A-80781E78C382}">
      <dgm:prSet/>
      <dgm:spPr/>
      <dgm:t>
        <a:bodyPr/>
        <a:lstStyle/>
        <a:p>
          <a:endParaRPr lang="zh-TW" altLang="en-US" b="1"/>
        </a:p>
      </dgm:t>
    </dgm:pt>
    <dgm:pt modelId="{0181EBF0-E0CC-4747-BFA0-659AC01CB52A}" type="sibTrans" cxnId="{76163D46-437A-4DAD-805A-80781E78C382}">
      <dgm:prSet/>
      <dgm:spPr/>
      <dgm:t>
        <a:bodyPr/>
        <a:lstStyle/>
        <a:p>
          <a:endParaRPr lang="zh-TW" altLang="en-US" b="1"/>
        </a:p>
      </dgm:t>
    </dgm:pt>
    <dgm:pt modelId="{22F91A74-BB05-4FD3-A04E-62F9EE91ED44}" type="pres">
      <dgm:prSet presAssocID="{E3DC41FA-3DA8-4A7F-8FA5-13AAECEC49B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A007688-FEA6-4CFC-83BB-EC1EC28F56DE}" type="pres">
      <dgm:prSet presAssocID="{AFAEF7D2-4DD0-410E-BE41-B9D14B5CF8A2}" presName="composite" presStyleCnt="0"/>
      <dgm:spPr/>
    </dgm:pt>
    <dgm:pt modelId="{FE3D6C77-13CC-4DE5-BF6B-D62E06A9A50A}" type="pres">
      <dgm:prSet presAssocID="{AFAEF7D2-4DD0-410E-BE41-B9D14B5CF8A2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F2997B7-6FBF-4848-B500-2DF8BC1D1D65}" type="pres">
      <dgm:prSet presAssocID="{AFAEF7D2-4DD0-410E-BE41-B9D14B5CF8A2}" presName="descendantText" presStyleLbl="alignAcc1" presStyleIdx="0" presStyleCnt="5" custScaleY="13864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B154AA9-8B05-45FA-997E-B682A5D4E43F}" type="pres">
      <dgm:prSet presAssocID="{CA11A59A-DF16-4394-96BF-25D8DB504E68}" presName="sp" presStyleCnt="0"/>
      <dgm:spPr/>
    </dgm:pt>
    <dgm:pt modelId="{036FA57D-FEFF-453B-A7B4-D0BE0BECFDB5}" type="pres">
      <dgm:prSet presAssocID="{E413B571-2EE3-42E4-9E62-15F439CA4977}" presName="composite" presStyleCnt="0"/>
      <dgm:spPr/>
    </dgm:pt>
    <dgm:pt modelId="{4A9DC060-6E4A-4961-BDC7-BA4095D824E9}" type="pres">
      <dgm:prSet presAssocID="{E413B571-2EE3-42E4-9E62-15F439CA4977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50765F4-1961-4C2A-AC75-165F1A8B5C62}" type="pres">
      <dgm:prSet presAssocID="{E413B571-2EE3-42E4-9E62-15F439CA4977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1C9EFE-CA8A-4F61-9D16-709F326B8795}" type="pres">
      <dgm:prSet presAssocID="{C60BEB24-2CAE-4C7A-82A8-C46DA1D8B76B}" presName="sp" presStyleCnt="0"/>
      <dgm:spPr/>
    </dgm:pt>
    <dgm:pt modelId="{2A22D700-B62D-451D-A1E2-840FEF5CEA90}" type="pres">
      <dgm:prSet presAssocID="{F3500AA8-B343-4B34-B507-86427D7D337E}" presName="composite" presStyleCnt="0"/>
      <dgm:spPr/>
    </dgm:pt>
    <dgm:pt modelId="{D202F05A-D80E-4BED-BE14-5F3F0B9B9A22}" type="pres">
      <dgm:prSet presAssocID="{F3500AA8-B343-4B34-B507-86427D7D337E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FA04337-B40B-417E-9649-0124D85F0EFF}" type="pres">
      <dgm:prSet presAssocID="{F3500AA8-B343-4B34-B507-86427D7D337E}" presName="descendantText" presStyleLbl="alignAcc1" presStyleIdx="2" presStyleCnt="5" custScaleY="13458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A76ECDC-84D7-4FD9-B3EA-2FEA12FEF670}" type="pres">
      <dgm:prSet presAssocID="{CF4D35C3-465F-4329-B12F-F2BB58661ABF}" presName="sp" presStyleCnt="0"/>
      <dgm:spPr/>
    </dgm:pt>
    <dgm:pt modelId="{77AAA508-7E37-40FB-BFCB-97965C5EAB2E}" type="pres">
      <dgm:prSet presAssocID="{D98FD948-6CE3-4545-8B18-C8EA7781FE2F}" presName="composite" presStyleCnt="0"/>
      <dgm:spPr/>
    </dgm:pt>
    <dgm:pt modelId="{CFC7A16C-9DA5-404D-A8B1-1E037087AE94}" type="pres">
      <dgm:prSet presAssocID="{D98FD948-6CE3-4545-8B18-C8EA7781FE2F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0F51EAD-A315-49F6-8D7D-D66BCA989B4F}" type="pres">
      <dgm:prSet presAssocID="{D98FD948-6CE3-4545-8B18-C8EA7781FE2F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654F758-72D7-4EF8-915D-576D992C0F8F}" type="pres">
      <dgm:prSet presAssocID="{A9DFD1C6-46A3-4CF4-A65B-B69DC1BFAED5}" presName="sp" presStyleCnt="0"/>
      <dgm:spPr/>
    </dgm:pt>
    <dgm:pt modelId="{4ADBDB7D-6BB9-4122-B5ED-338B51EE2CA6}" type="pres">
      <dgm:prSet presAssocID="{70AC159A-D19D-4CBB-835C-78D848C88549}" presName="composite" presStyleCnt="0"/>
      <dgm:spPr/>
    </dgm:pt>
    <dgm:pt modelId="{C485B7F2-E739-4F95-A5F7-196A4D28F7D0}" type="pres">
      <dgm:prSet presAssocID="{70AC159A-D19D-4CBB-835C-78D848C88549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4431140-EB2B-460D-BFCB-E8DB478C7999}" type="pres">
      <dgm:prSet presAssocID="{70AC159A-D19D-4CBB-835C-78D848C88549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3574416-2900-4A32-B64C-B498ED750C31}" type="presOf" srcId="{E6B1B2D1-2BC9-48CD-8895-ABF82034763D}" destId="{850765F4-1961-4C2A-AC75-165F1A8B5C62}" srcOrd="0" destOrd="0" presId="urn:microsoft.com/office/officeart/2005/8/layout/chevron2"/>
    <dgm:cxn modelId="{51362E36-19F2-4588-AD41-BFA58C5C4EE2}" srcId="{E3DC41FA-3DA8-4A7F-8FA5-13AAECEC49B7}" destId="{E413B571-2EE3-42E4-9E62-15F439CA4977}" srcOrd="1" destOrd="0" parTransId="{440D8665-8433-4506-AD4B-1E5F10D8B639}" sibTransId="{C60BEB24-2CAE-4C7A-82A8-C46DA1D8B76B}"/>
    <dgm:cxn modelId="{850CD61D-0A90-4BD8-BEC3-1F91215DCBD1}" type="presOf" srcId="{AFAEF7D2-4DD0-410E-BE41-B9D14B5CF8A2}" destId="{FE3D6C77-13CC-4DE5-BF6B-D62E06A9A50A}" srcOrd="0" destOrd="0" presId="urn:microsoft.com/office/officeart/2005/8/layout/chevron2"/>
    <dgm:cxn modelId="{2C0B5AEA-44C6-45A8-957C-249F7BF34993}" type="presOf" srcId="{A09EA054-BF24-4B1E-A5BA-B81570A777A3}" destId="{6F2997B7-6FBF-4848-B500-2DF8BC1D1D65}" srcOrd="0" destOrd="0" presId="urn:microsoft.com/office/officeart/2005/8/layout/chevron2"/>
    <dgm:cxn modelId="{5A5D262A-BA01-42A5-B50E-7B6C772030FB}" type="presOf" srcId="{E413B571-2EE3-42E4-9E62-15F439CA4977}" destId="{4A9DC060-6E4A-4961-BDC7-BA4095D824E9}" srcOrd="0" destOrd="0" presId="urn:microsoft.com/office/officeart/2005/8/layout/chevron2"/>
    <dgm:cxn modelId="{76952703-A0DF-4659-AD24-DB54AD10FE5E}" srcId="{E3DC41FA-3DA8-4A7F-8FA5-13AAECEC49B7}" destId="{AFAEF7D2-4DD0-410E-BE41-B9D14B5CF8A2}" srcOrd="0" destOrd="0" parTransId="{676DA092-E660-47EF-AEA5-31172F7A713C}" sibTransId="{CA11A59A-DF16-4394-96BF-25D8DB504E68}"/>
    <dgm:cxn modelId="{5F2C77BD-AA52-485C-A3E2-B3449B26BBC4}" srcId="{E3DC41FA-3DA8-4A7F-8FA5-13AAECEC49B7}" destId="{70AC159A-D19D-4CBB-835C-78D848C88549}" srcOrd="4" destOrd="0" parTransId="{4EEDAF07-9171-4D01-A2B4-72F1558A4F4D}" sibTransId="{AB4198DD-8E24-4AF3-B418-3FA0FDB29E4D}"/>
    <dgm:cxn modelId="{37D44933-B840-43ED-AE3B-EC7F11818071}" type="presOf" srcId="{D98FD948-6CE3-4545-8B18-C8EA7781FE2F}" destId="{CFC7A16C-9DA5-404D-A8B1-1E037087AE94}" srcOrd="0" destOrd="0" presId="urn:microsoft.com/office/officeart/2005/8/layout/chevron2"/>
    <dgm:cxn modelId="{8CD37D19-737F-4237-ACD3-5EAEFD54C2F3}" type="presOf" srcId="{1756FBE6-9479-45C0-8683-9CAB61F39C55}" destId="{B4431140-EB2B-460D-BFCB-E8DB478C7999}" srcOrd="0" destOrd="0" presId="urn:microsoft.com/office/officeart/2005/8/layout/chevron2"/>
    <dgm:cxn modelId="{5FD00680-2DF0-467E-B5F7-8AB76A469C93}" type="presOf" srcId="{70AC159A-D19D-4CBB-835C-78D848C88549}" destId="{C485B7F2-E739-4F95-A5F7-196A4D28F7D0}" srcOrd="0" destOrd="0" presId="urn:microsoft.com/office/officeart/2005/8/layout/chevron2"/>
    <dgm:cxn modelId="{F23904E5-58D2-4C08-ADA4-89820BBBF809}" srcId="{F3500AA8-B343-4B34-B507-86427D7D337E}" destId="{660980AE-68A7-4FE7-AE25-683C75DD3EB7}" srcOrd="0" destOrd="0" parTransId="{0F320CE3-47EB-45AB-8220-E1FCBA09D1E3}" sibTransId="{E7103AB8-8C40-487A-B648-725651AB807A}"/>
    <dgm:cxn modelId="{126E2CC8-2208-41E5-BF8F-575877680D85}" srcId="{E3DC41FA-3DA8-4A7F-8FA5-13AAECEC49B7}" destId="{F3500AA8-B343-4B34-B507-86427D7D337E}" srcOrd="2" destOrd="0" parTransId="{62537914-FF46-42CA-B084-54412B5A170E}" sibTransId="{CF4D35C3-465F-4329-B12F-F2BB58661ABF}"/>
    <dgm:cxn modelId="{8FFDB784-D093-4E74-9739-81F247600E5F}" srcId="{E413B571-2EE3-42E4-9E62-15F439CA4977}" destId="{E6B1B2D1-2BC9-48CD-8895-ABF82034763D}" srcOrd="0" destOrd="0" parTransId="{1021D354-C7D9-42D1-8A2F-E926D753DA5B}" sibTransId="{1160727A-9A09-4CB6-8AEC-56390F2F1983}"/>
    <dgm:cxn modelId="{AC0C4951-C47B-44C3-A58E-926D28311B1B}" type="presOf" srcId="{E3DC41FA-3DA8-4A7F-8FA5-13AAECEC49B7}" destId="{22F91A74-BB05-4FD3-A04E-62F9EE91ED44}" srcOrd="0" destOrd="0" presId="urn:microsoft.com/office/officeart/2005/8/layout/chevron2"/>
    <dgm:cxn modelId="{728B9AB2-D25E-4C7F-B207-B60885CF57AD}" type="presOf" srcId="{5081C9B1-0D62-47E5-9E5D-7066E585C251}" destId="{40F51EAD-A315-49F6-8D7D-D66BCA989B4F}" srcOrd="0" destOrd="0" presId="urn:microsoft.com/office/officeart/2005/8/layout/chevron2"/>
    <dgm:cxn modelId="{798345E2-87B8-4E5A-AD56-2CA72AA55672}" srcId="{D98FD948-6CE3-4545-8B18-C8EA7781FE2F}" destId="{5081C9B1-0D62-47E5-9E5D-7066E585C251}" srcOrd="0" destOrd="0" parTransId="{F40A7937-2812-4AA3-AF86-E2608D1A831D}" sibTransId="{CCC9BB20-68DC-4C83-99FA-CB2B06F8AFA6}"/>
    <dgm:cxn modelId="{2BD27B29-F869-4BCE-B265-A95965C24D85}" type="presOf" srcId="{F3500AA8-B343-4B34-B507-86427D7D337E}" destId="{D202F05A-D80E-4BED-BE14-5F3F0B9B9A22}" srcOrd="0" destOrd="0" presId="urn:microsoft.com/office/officeart/2005/8/layout/chevron2"/>
    <dgm:cxn modelId="{76163D46-437A-4DAD-805A-80781E78C382}" srcId="{70AC159A-D19D-4CBB-835C-78D848C88549}" destId="{1756FBE6-9479-45C0-8683-9CAB61F39C55}" srcOrd="0" destOrd="0" parTransId="{E2842DE9-1308-4805-A9A8-E34838B7F9BB}" sibTransId="{0181EBF0-E0CC-4747-BFA0-659AC01CB52A}"/>
    <dgm:cxn modelId="{CA2CEBB9-3B82-43FE-9427-B2F65000A431}" type="presOf" srcId="{660980AE-68A7-4FE7-AE25-683C75DD3EB7}" destId="{8FA04337-B40B-417E-9649-0124D85F0EFF}" srcOrd="0" destOrd="0" presId="urn:microsoft.com/office/officeart/2005/8/layout/chevron2"/>
    <dgm:cxn modelId="{38E6D7D5-FF81-4DDC-A604-44A019BA1D8D}" srcId="{AFAEF7D2-4DD0-410E-BE41-B9D14B5CF8A2}" destId="{A09EA054-BF24-4B1E-A5BA-B81570A777A3}" srcOrd="0" destOrd="0" parTransId="{3F1DA6C9-DCF7-4517-9630-0230D3D62799}" sibTransId="{E8AC374C-F462-4C15-91E4-9E64069B6E23}"/>
    <dgm:cxn modelId="{02DD4831-88E6-4865-B5CA-7741BE2FD8D6}" srcId="{E3DC41FA-3DA8-4A7F-8FA5-13AAECEC49B7}" destId="{D98FD948-6CE3-4545-8B18-C8EA7781FE2F}" srcOrd="3" destOrd="0" parTransId="{31CD49DA-B82D-49FB-BBF2-A504FA230FA3}" sibTransId="{A9DFD1C6-46A3-4CF4-A65B-B69DC1BFAED5}"/>
    <dgm:cxn modelId="{CA1A17C1-F17F-442A-871A-E7D2119454EA}" type="presParOf" srcId="{22F91A74-BB05-4FD3-A04E-62F9EE91ED44}" destId="{BA007688-FEA6-4CFC-83BB-EC1EC28F56DE}" srcOrd="0" destOrd="0" presId="urn:microsoft.com/office/officeart/2005/8/layout/chevron2"/>
    <dgm:cxn modelId="{E8C74929-D96E-4F7A-BF7F-A387A4254115}" type="presParOf" srcId="{BA007688-FEA6-4CFC-83BB-EC1EC28F56DE}" destId="{FE3D6C77-13CC-4DE5-BF6B-D62E06A9A50A}" srcOrd="0" destOrd="0" presId="urn:microsoft.com/office/officeart/2005/8/layout/chevron2"/>
    <dgm:cxn modelId="{97719F0E-85B2-465F-9F8A-FB69C3C10C51}" type="presParOf" srcId="{BA007688-FEA6-4CFC-83BB-EC1EC28F56DE}" destId="{6F2997B7-6FBF-4848-B500-2DF8BC1D1D65}" srcOrd="1" destOrd="0" presId="urn:microsoft.com/office/officeart/2005/8/layout/chevron2"/>
    <dgm:cxn modelId="{17C3EA55-3DA2-494B-9415-C088A42B6406}" type="presParOf" srcId="{22F91A74-BB05-4FD3-A04E-62F9EE91ED44}" destId="{8B154AA9-8B05-45FA-997E-B682A5D4E43F}" srcOrd="1" destOrd="0" presId="urn:microsoft.com/office/officeart/2005/8/layout/chevron2"/>
    <dgm:cxn modelId="{6579B3CB-2750-441E-B10E-A40C2FC565BD}" type="presParOf" srcId="{22F91A74-BB05-4FD3-A04E-62F9EE91ED44}" destId="{036FA57D-FEFF-453B-A7B4-D0BE0BECFDB5}" srcOrd="2" destOrd="0" presId="urn:microsoft.com/office/officeart/2005/8/layout/chevron2"/>
    <dgm:cxn modelId="{C74AA507-8328-4CD5-A89B-FF9B9FD2B3E3}" type="presParOf" srcId="{036FA57D-FEFF-453B-A7B4-D0BE0BECFDB5}" destId="{4A9DC060-6E4A-4961-BDC7-BA4095D824E9}" srcOrd="0" destOrd="0" presId="urn:microsoft.com/office/officeart/2005/8/layout/chevron2"/>
    <dgm:cxn modelId="{C2D3DD18-EA24-499C-8CB8-0CA42A785D7E}" type="presParOf" srcId="{036FA57D-FEFF-453B-A7B4-D0BE0BECFDB5}" destId="{850765F4-1961-4C2A-AC75-165F1A8B5C62}" srcOrd="1" destOrd="0" presId="urn:microsoft.com/office/officeart/2005/8/layout/chevron2"/>
    <dgm:cxn modelId="{F9CBB218-43F3-41D5-B970-B181DA45BEEE}" type="presParOf" srcId="{22F91A74-BB05-4FD3-A04E-62F9EE91ED44}" destId="{011C9EFE-CA8A-4F61-9D16-709F326B8795}" srcOrd="3" destOrd="0" presId="urn:microsoft.com/office/officeart/2005/8/layout/chevron2"/>
    <dgm:cxn modelId="{21C579E9-74E6-48A4-A5D1-B016219134F5}" type="presParOf" srcId="{22F91A74-BB05-4FD3-A04E-62F9EE91ED44}" destId="{2A22D700-B62D-451D-A1E2-840FEF5CEA90}" srcOrd="4" destOrd="0" presId="urn:microsoft.com/office/officeart/2005/8/layout/chevron2"/>
    <dgm:cxn modelId="{2C1B0715-DA0D-43CD-921C-85C6FC7AD97A}" type="presParOf" srcId="{2A22D700-B62D-451D-A1E2-840FEF5CEA90}" destId="{D202F05A-D80E-4BED-BE14-5F3F0B9B9A22}" srcOrd="0" destOrd="0" presId="urn:microsoft.com/office/officeart/2005/8/layout/chevron2"/>
    <dgm:cxn modelId="{23A366F0-4823-49D6-BBE7-81E57C25B87A}" type="presParOf" srcId="{2A22D700-B62D-451D-A1E2-840FEF5CEA90}" destId="{8FA04337-B40B-417E-9649-0124D85F0EFF}" srcOrd="1" destOrd="0" presId="urn:microsoft.com/office/officeart/2005/8/layout/chevron2"/>
    <dgm:cxn modelId="{EEC9856E-2661-4CC6-B19A-AD88CB539CDA}" type="presParOf" srcId="{22F91A74-BB05-4FD3-A04E-62F9EE91ED44}" destId="{9A76ECDC-84D7-4FD9-B3EA-2FEA12FEF670}" srcOrd="5" destOrd="0" presId="urn:microsoft.com/office/officeart/2005/8/layout/chevron2"/>
    <dgm:cxn modelId="{8D9D9750-3E54-410A-A7EE-9B8427675F1A}" type="presParOf" srcId="{22F91A74-BB05-4FD3-A04E-62F9EE91ED44}" destId="{77AAA508-7E37-40FB-BFCB-97965C5EAB2E}" srcOrd="6" destOrd="0" presId="urn:microsoft.com/office/officeart/2005/8/layout/chevron2"/>
    <dgm:cxn modelId="{D0A221B8-E514-4ABA-859B-BFFAA757E486}" type="presParOf" srcId="{77AAA508-7E37-40FB-BFCB-97965C5EAB2E}" destId="{CFC7A16C-9DA5-404D-A8B1-1E037087AE94}" srcOrd="0" destOrd="0" presId="urn:microsoft.com/office/officeart/2005/8/layout/chevron2"/>
    <dgm:cxn modelId="{E6E7A583-DE02-485F-893A-3A6DED62B3A5}" type="presParOf" srcId="{77AAA508-7E37-40FB-BFCB-97965C5EAB2E}" destId="{40F51EAD-A315-49F6-8D7D-D66BCA989B4F}" srcOrd="1" destOrd="0" presId="urn:microsoft.com/office/officeart/2005/8/layout/chevron2"/>
    <dgm:cxn modelId="{F132DB2D-6A6D-4065-BAAE-94CE7CBA2947}" type="presParOf" srcId="{22F91A74-BB05-4FD3-A04E-62F9EE91ED44}" destId="{B654F758-72D7-4EF8-915D-576D992C0F8F}" srcOrd="7" destOrd="0" presId="urn:microsoft.com/office/officeart/2005/8/layout/chevron2"/>
    <dgm:cxn modelId="{70CE0626-7CC8-4773-B65B-BAE4B594EE77}" type="presParOf" srcId="{22F91A74-BB05-4FD3-A04E-62F9EE91ED44}" destId="{4ADBDB7D-6BB9-4122-B5ED-338B51EE2CA6}" srcOrd="8" destOrd="0" presId="urn:microsoft.com/office/officeart/2005/8/layout/chevron2"/>
    <dgm:cxn modelId="{0DA2CBCC-3363-4086-8EF5-568CC5A95CB7}" type="presParOf" srcId="{4ADBDB7D-6BB9-4122-B5ED-338B51EE2CA6}" destId="{C485B7F2-E739-4F95-A5F7-196A4D28F7D0}" srcOrd="0" destOrd="0" presId="urn:microsoft.com/office/officeart/2005/8/layout/chevron2"/>
    <dgm:cxn modelId="{8A70D20E-C6E5-4DD1-8304-00A11B06D590}" type="presParOf" srcId="{4ADBDB7D-6BB9-4122-B5ED-338B51EE2CA6}" destId="{B4431140-EB2B-460D-BFCB-E8DB478C799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E9D238-A32B-4499-B7C6-60FDB29210A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316377E-A7D0-40EF-989B-D37356064604}">
      <dgm:prSet phldrT="[文字]" custT="1"/>
      <dgm:spPr/>
      <dgm:t>
        <a:bodyPr/>
        <a:lstStyle/>
        <a:p>
          <a:r>
            <a:rPr lang="zh-TW" altLang="en-US" sz="3500" dirty="0" smtClean="0">
              <a:latin typeface="標楷體" pitchFamily="65" charset="-120"/>
              <a:ea typeface="標楷體" pitchFamily="65" charset="-120"/>
            </a:rPr>
            <a:t>勞僱型工讀金</a:t>
          </a:r>
          <a:endParaRPr lang="en-US" altLang="zh-TW" sz="3500" dirty="0" smtClean="0">
            <a:latin typeface="標楷體" pitchFamily="65" charset="-120"/>
            <a:ea typeface="標楷體" pitchFamily="65" charset="-120"/>
          </a:endParaRPr>
        </a:p>
      </dgm:t>
    </dgm:pt>
    <dgm:pt modelId="{0CB84EF8-27DD-4849-96E6-C6F23279F1BD}" type="parTrans" cxnId="{48CB655E-7D99-4E4F-8293-B4A7F78C1484}">
      <dgm:prSet/>
      <dgm:spPr/>
      <dgm:t>
        <a:bodyPr/>
        <a:lstStyle/>
        <a:p>
          <a:endParaRPr lang="zh-TW" altLang="en-US"/>
        </a:p>
      </dgm:t>
    </dgm:pt>
    <dgm:pt modelId="{8A282CBB-560E-4981-BBC6-55A03AD311F9}" type="sibTrans" cxnId="{48CB655E-7D99-4E4F-8293-B4A7F78C1484}">
      <dgm:prSet/>
      <dgm:spPr/>
      <dgm:t>
        <a:bodyPr/>
        <a:lstStyle/>
        <a:p>
          <a:endParaRPr lang="zh-TW" altLang="en-US"/>
        </a:p>
      </dgm:t>
    </dgm:pt>
    <dgm:pt modelId="{C9A2DA1A-844E-48B1-8F56-C0BD5916F9AB}">
      <dgm:prSet phldrT="[文字]" custT="1"/>
      <dgm:spPr/>
      <dgm:t>
        <a:bodyPr/>
        <a:lstStyle/>
        <a:p>
          <a:pPr algn="l"/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囿於學校教育資源之限制，增加用人成本，將使更多學生失去於校園內學習之機會。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110DFC2A-4B34-43BC-A4E2-56AF57715EE4}" type="parTrans" cxnId="{EF309EB4-0215-4EDB-970B-AC755C64F512}">
      <dgm:prSet/>
      <dgm:spPr/>
      <dgm:t>
        <a:bodyPr/>
        <a:lstStyle/>
        <a:p>
          <a:endParaRPr lang="zh-TW" altLang="en-US"/>
        </a:p>
      </dgm:t>
    </dgm:pt>
    <dgm:pt modelId="{9D293F28-CA8F-4536-A5F5-287C62512829}" type="sibTrans" cxnId="{EF309EB4-0215-4EDB-970B-AC755C64F512}">
      <dgm:prSet/>
      <dgm:spPr/>
      <dgm:t>
        <a:bodyPr/>
        <a:lstStyle/>
        <a:p>
          <a:endParaRPr lang="zh-TW" altLang="en-US"/>
        </a:p>
      </dgm:t>
    </dgm:pt>
    <dgm:pt modelId="{8FEAE930-0D37-4792-85F4-8947377ED5AC}">
      <dgm:prSet phldrT="[文字]" custT="1"/>
      <dgm:spPr/>
      <dgm:t>
        <a:bodyPr/>
        <a:lstStyle/>
        <a:p>
          <a:pPr algn="l"/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依身心障礙者權益保障法及原住民族工作權保障法規定，本校應依法進用身心障礙者、原住民，若未達標準，則須繳納身心障礙者就業基金差額補助費、代金，造成學校財務負擔。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0E5C64FD-C130-419B-8D9B-964B6E4E2D74}" type="parTrans" cxnId="{AEC41549-6333-413D-80CA-B3CED194D082}">
      <dgm:prSet/>
      <dgm:spPr/>
      <dgm:t>
        <a:bodyPr/>
        <a:lstStyle/>
        <a:p>
          <a:endParaRPr lang="zh-TW" altLang="en-US"/>
        </a:p>
      </dgm:t>
    </dgm:pt>
    <dgm:pt modelId="{DABD12FE-9303-4963-B787-DA556CBA9B21}" type="sibTrans" cxnId="{AEC41549-6333-413D-80CA-B3CED194D082}">
      <dgm:prSet/>
      <dgm:spPr/>
      <dgm:t>
        <a:bodyPr/>
        <a:lstStyle/>
        <a:p>
          <a:endParaRPr lang="zh-TW" altLang="en-US"/>
        </a:p>
      </dgm:t>
    </dgm:pt>
    <dgm:pt modelId="{FC49A89B-C429-4D83-BFE0-9A4F2FBF87B3}">
      <dgm:prSet phldrT="[文字]" custT="1"/>
      <dgm:spPr/>
      <dgm:t>
        <a:bodyPr/>
        <a:lstStyle/>
        <a:p>
          <a:pPr algn="l"/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照顧更多學生，並提供學生較多學習機會。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F34BCE7C-1069-4D28-8384-A9DDA5555771}" type="parTrans" cxnId="{3B3EE9DE-D430-4F74-8A89-D56E57DC661C}">
      <dgm:prSet/>
      <dgm:spPr/>
      <dgm:t>
        <a:bodyPr/>
        <a:lstStyle/>
        <a:p>
          <a:endParaRPr lang="zh-TW" altLang="en-US"/>
        </a:p>
      </dgm:t>
    </dgm:pt>
    <dgm:pt modelId="{D570B5F9-1AAC-45C1-9DD4-B10E29BEED2E}" type="sibTrans" cxnId="{3B3EE9DE-D430-4F74-8A89-D56E57DC661C}">
      <dgm:prSet/>
      <dgm:spPr/>
      <dgm:t>
        <a:bodyPr/>
        <a:lstStyle/>
        <a:p>
          <a:endParaRPr lang="zh-TW" altLang="en-US"/>
        </a:p>
      </dgm:t>
    </dgm:pt>
    <dgm:pt modelId="{E7FFF7CF-228B-4D78-AD1B-AC92DB612134}">
      <dgm:prSet phldrT="[文字]" custT="1"/>
      <dgm:spPr/>
      <dgm:t>
        <a:bodyPr/>
        <a:lstStyle/>
        <a:p>
          <a:pPr algn="l"/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學校及同學不需負擔勞、健保及勞退等相關費用。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84DEEA3C-BE66-476A-A197-70D026D7E3D2}" type="parTrans" cxnId="{EC625DA5-6460-4BA3-A78C-651FAE78186F}">
      <dgm:prSet/>
      <dgm:spPr/>
      <dgm:t>
        <a:bodyPr/>
        <a:lstStyle/>
        <a:p>
          <a:endParaRPr lang="zh-TW" altLang="en-US"/>
        </a:p>
      </dgm:t>
    </dgm:pt>
    <dgm:pt modelId="{70B24747-91FA-482F-855C-A2B668B2C142}" type="sibTrans" cxnId="{EC625DA5-6460-4BA3-A78C-651FAE78186F}">
      <dgm:prSet/>
      <dgm:spPr/>
      <dgm:t>
        <a:bodyPr/>
        <a:lstStyle/>
        <a:p>
          <a:endParaRPr lang="zh-TW" altLang="en-US"/>
        </a:p>
      </dgm:t>
    </dgm:pt>
    <dgm:pt modelId="{662DEA96-E108-45C8-B79D-EF0617D7F759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學習型助學金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BF311DAB-B5F2-49CB-8437-830AE3D7956C}" type="sibTrans" cxnId="{B0A30CF6-4202-4B61-918C-88BC2C69AE95}">
      <dgm:prSet/>
      <dgm:spPr/>
      <dgm:t>
        <a:bodyPr/>
        <a:lstStyle/>
        <a:p>
          <a:endParaRPr lang="zh-TW" altLang="en-US"/>
        </a:p>
      </dgm:t>
    </dgm:pt>
    <dgm:pt modelId="{CD37F206-A6C3-43CF-8BC0-C740C31FD671}" type="parTrans" cxnId="{B0A30CF6-4202-4B61-918C-88BC2C69AE95}">
      <dgm:prSet/>
      <dgm:spPr/>
      <dgm:t>
        <a:bodyPr/>
        <a:lstStyle/>
        <a:p>
          <a:endParaRPr lang="zh-TW" altLang="en-US"/>
        </a:p>
      </dgm:t>
    </dgm:pt>
    <dgm:pt modelId="{37D947F1-EF0D-46F6-947F-FA59E1431D14}">
      <dgm:prSet phldrT="[文字]" custT="1"/>
      <dgm:spPr/>
      <dgm:t>
        <a:bodyPr/>
        <a:lstStyle/>
        <a:p>
          <a:pPr algn="l"/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低薪高保：若學生僅支援活動或每週僅工作數小時，不僅學校需支出保費，亦必須從學生微薄的薪資中扣繳保費，學生領到的薪資將更少。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54BAD01D-5216-4634-BADE-F4C4995F3C9D}" type="parTrans" cxnId="{84989C48-3F5F-40BF-AE4B-C0F17C49EEAC}">
      <dgm:prSet/>
      <dgm:spPr/>
      <dgm:t>
        <a:bodyPr/>
        <a:lstStyle/>
        <a:p>
          <a:endParaRPr lang="zh-TW" altLang="en-US"/>
        </a:p>
      </dgm:t>
    </dgm:pt>
    <dgm:pt modelId="{61E91B0F-38CF-4AA0-8889-6BCC72CA4FDB}" type="sibTrans" cxnId="{84989C48-3F5F-40BF-AE4B-C0F17C49EEAC}">
      <dgm:prSet/>
      <dgm:spPr/>
      <dgm:t>
        <a:bodyPr/>
        <a:lstStyle/>
        <a:p>
          <a:endParaRPr lang="zh-TW" altLang="en-US"/>
        </a:p>
      </dgm:t>
    </dgm:pt>
    <dgm:pt modelId="{65507A3E-84C5-4537-BD97-88ED0094AF07}">
      <dgm:prSet phldrT="[文字]" custT="1"/>
      <dgm:spPr/>
      <dgm:t>
        <a:bodyPr/>
        <a:lstStyle/>
        <a:p>
          <a:pPr algn="l"/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學生流動性大，致學校辦理加、退保頻繁，將產生嚴重人力及行政負擔。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54889908-FDF9-4814-9E05-C5423BCEC41C}" type="parTrans" cxnId="{BAB808C8-163F-4BEE-A5CB-C677A5F71842}">
      <dgm:prSet/>
      <dgm:spPr/>
      <dgm:t>
        <a:bodyPr/>
        <a:lstStyle/>
        <a:p>
          <a:endParaRPr lang="zh-TW" altLang="en-US"/>
        </a:p>
      </dgm:t>
    </dgm:pt>
    <dgm:pt modelId="{E7E9ACF2-8F90-4CEF-B85C-F81F757E74A4}" type="sibTrans" cxnId="{BAB808C8-163F-4BEE-A5CB-C677A5F71842}">
      <dgm:prSet/>
      <dgm:spPr/>
      <dgm:t>
        <a:bodyPr/>
        <a:lstStyle/>
        <a:p>
          <a:endParaRPr lang="zh-TW" altLang="en-US"/>
        </a:p>
      </dgm:t>
    </dgm:pt>
    <dgm:pt modelId="{77725538-6E13-4C02-AE93-F5FF29D5790F}" type="pres">
      <dgm:prSet presAssocID="{81E9D238-A32B-4499-B7C6-60FDB29210A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A9468404-F863-4054-AB45-B8E154C23D1A}" type="pres">
      <dgm:prSet presAssocID="{3316377E-A7D0-40EF-989B-D37356064604}" presName="root" presStyleCnt="0"/>
      <dgm:spPr/>
    </dgm:pt>
    <dgm:pt modelId="{3BE9E098-B421-400D-9A83-0059B427C4A0}" type="pres">
      <dgm:prSet presAssocID="{3316377E-A7D0-40EF-989B-D37356064604}" presName="rootComposite" presStyleCnt="0"/>
      <dgm:spPr/>
    </dgm:pt>
    <dgm:pt modelId="{72FE1AEA-EF4E-4801-A842-F251CC1FE572}" type="pres">
      <dgm:prSet presAssocID="{3316377E-A7D0-40EF-989B-D37356064604}" presName="rootText" presStyleLbl="node1" presStyleIdx="0" presStyleCnt="2" custScaleX="147145" custScaleY="62547"/>
      <dgm:spPr/>
      <dgm:t>
        <a:bodyPr/>
        <a:lstStyle/>
        <a:p>
          <a:endParaRPr lang="zh-TW" altLang="en-US"/>
        </a:p>
      </dgm:t>
    </dgm:pt>
    <dgm:pt modelId="{21A25322-154E-4600-8051-9A72B185E948}" type="pres">
      <dgm:prSet presAssocID="{3316377E-A7D0-40EF-989B-D37356064604}" presName="rootConnector" presStyleLbl="node1" presStyleIdx="0" presStyleCnt="2"/>
      <dgm:spPr/>
      <dgm:t>
        <a:bodyPr/>
        <a:lstStyle/>
        <a:p>
          <a:endParaRPr lang="zh-TW" altLang="en-US"/>
        </a:p>
      </dgm:t>
    </dgm:pt>
    <dgm:pt modelId="{3BC8B942-0D7A-4ED1-8193-39B22083F1A6}" type="pres">
      <dgm:prSet presAssocID="{3316377E-A7D0-40EF-989B-D37356064604}" presName="childShape" presStyleCnt="0"/>
      <dgm:spPr/>
    </dgm:pt>
    <dgm:pt modelId="{AA2B7F4A-A40C-47E8-8E10-40367FBB75AF}" type="pres">
      <dgm:prSet presAssocID="{110DFC2A-4B34-43BC-A4E2-56AF57715EE4}" presName="Name13" presStyleLbl="parChTrans1D2" presStyleIdx="0" presStyleCnt="6"/>
      <dgm:spPr/>
      <dgm:t>
        <a:bodyPr/>
        <a:lstStyle/>
        <a:p>
          <a:endParaRPr lang="zh-TW" altLang="en-US"/>
        </a:p>
      </dgm:t>
    </dgm:pt>
    <dgm:pt modelId="{AAFD0E18-8E73-4CCC-97D0-8E5AD2D8210D}" type="pres">
      <dgm:prSet presAssocID="{C9A2DA1A-844E-48B1-8F56-C0BD5916F9AB}" presName="childText" presStyleLbl="bgAcc1" presStyleIdx="0" presStyleCnt="6" custScaleX="209792" custScaleY="8098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B31429E-6C4C-4EA2-9804-8B12EBE65A12}" type="pres">
      <dgm:prSet presAssocID="{54889908-FDF9-4814-9E05-C5423BCEC41C}" presName="Name13" presStyleLbl="parChTrans1D2" presStyleIdx="1" presStyleCnt="6"/>
      <dgm:spPr/>
      <dgm:t>
        <a:bodyPr/>
        <a:lstStyle/>
        <a:p>
          <a:endParaRPr lang="zh-TW" altLang="en-US"/>
        </a:p>
      </dgm:t>
    </dgm:pt>
    <dgm:pt modelId="{E4554210-C2A4-4A33-81DB-70B1EAE8F1ED}" type="pres">
      <dgm:prSet presAssocID="{65507A3E-84C5-4537-BD97-88ED0094AF07}" presName="childText" presStyleLbl="bgAcc1" presStyleIdx="1" presStyleCnt="6" custScaleX="209288" custScaleY="8971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0E4CCF8-CF0D-4A57-A9A4-015950BA6D94}" type="pres">
      <dgm:prSet presAssocID="{0E5C64FD-C130-419B-8D9B-964B6E4E2D74}" presName="Name13" presStyleLbl="parChTrans1D2" presStyleIdx="2" presStyleCnt="6"/>
      <dgm:spPr/>
      <dgm:t>
        <a:bodyPr/>
        <a:lstStyle/>
        <a:p>
          <a:endParaRPr lang="zh-TW" altLang="en-US"/>
        </a:p>
      </dgm:t>
    </dgm:pt>
    <dgm:pt modelId="{0F2A761B-E5DA-4439-8121-3EC5DB3787DA}" type="pres">
      <dgm:prSet presAssocID="{8FEAE930-0D37-4792-85F4-8947377ED5AC}" presName="childText" presStyleLbl="bgAcc1" presStyleIdx="2" presStyleCnt="6" custScaleX="241868" custScaleY="14852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7D887A2-B108-4656-9897-407C84D14C20}" type="pres">
      <dgm:prSet presAssocID="{54BAD01D-5216-4634-BADE-F4C4995F3C9D}" presName="Name13" presStyleLbl="parChTrans1D2" presStyleIdx="3" presStyleCnt="6"/>
      <dgm:spPr/>
      <dgm:t>
        <a:bodyPr/>
        <a:lstStyle/>
        <a:p>
          <a:endParaRPr lang="zh-TW" altLang="en-US"/>
        </a:p>
      </dgm:t>
    </dgm:pt>
    <dgm:pt modelId="{BD03E5E8-EBF8-4CAC-B79C-B443FE9C80A8}" type="pres">
      <dgm:prSet presAssocID="{37D947F1-EF0D-46F6-947F-FA59E1431D14}" presName="childText" presStyleLbl="bgAcc1" presStyleIdx="3" presStyleCnt="6" custScaleX="304661" custScaleY="9063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E57797-CE6D-43BA-B6B8-F484D30CB730}" type="pres">
      <dgm:prSet presAssocID="{662DEA96-E108-45C8-B79D-EF0617D7F759}" presName="root" presStyleCnt="0"/>
      <dgm:spPr/>
    </dgm:pt>
    <dgm:pt modelId="{1E545587-A654-4D88-9B04-6C2E4B3F6BEE}" type="pres">
      <dgm:prSet presAssocID="{662DEA96-E108-45C8-B79D-EF0617D7F759}" presName="rootComposite" presStyleCnt="0"/>
      <dgm:spPr/>
    </dgm:pt>
    <dgm:pt modelId="{15D437A4-D86D-45E0-9F8F-72FB8E887501}" type="pres">
      <dgm:prSet presAssocID="{662DEA96-E108-45C8-B79D-EF0617D7F759}" presName="rootText" presStyleLbl="node1" presStyleIdx="1" presStyleCnt="2" custScaleX="150939" custScaleY="66036"/>
      <dgm:spPr/>
      <dgm:t>
        <a:bodyPr/>
        <a:lstStyle/>
        <a:p>
          <a:endParaRPr lang="zh-TW" altLang="en-US"/>
        </a:p>
      </dgm:t>
    </dgm:pt>
    <dgm:pt modelId="{FC15C7E7-3461-419B-AE9F-D94F9ADB705B}" type="pres">
      <dgm:prSet presAssocID="{662DEA96-E108-45C8-B79D-EF0617D7F759}" presName="rootConnector" presStyleLbl="node1" presStyleIdx="1" presStyleCnt="2"/>
      <dgm:spPr/>
      <dgm:t>
        <a:bodyPr/>
        <a:lstStyle/>
        <a:p>
          <a:endParaRPr lang="zh-TW" altLang="en-US"/>
        </a:p>
      </dgm:t>
    </dgm:pt>
    <dgm:pt modelId="{41C436D2-DFC8-428D-B846-5FDF4C04CC4E}" type="pres">
      <dgm:prSet presAssocID="{662DEA96-E108-45C8-B79D-EF0617D7F759}" presName="childShape" presStyleCnt="0"/>
      <dgm:spPr/>
    </dgm:pt>
    <dgm:pt modelId="{5E5E2170-810A-4FF9-B39E-74B0D92BFA4F}" type="pres">
      <dgm:prSet presAssocID="{F34BCE7C-1069-4D28-8384-A9DDA5555771}" presName="Name13" presStyleLbl="parChTrans1D2" presStyleIdx="4" presStyleCnt="6"/>
      <dgm:spPr/>
      <dgm:t>
        <a:bodyPr/>
        <a:lstStyle/>
        <a:p>
          <a:endParaRPr lang="zh-TW" altLang="en-US"/>
        </a:p>
      </dgm:t>
    </dgm:pt>
    <dgm:pt modelId="{EF8F1983-BBA7-46B9-8D3A-2889DEBFE8A7}" type="pres">
      <dgm:prSet presAssocID="{FC49A89B-C429-4D83-BFE0-9A4F2FBF87B3}" presName="childText" presStyleLbl="bgAcc1" presStyleIdx="4" presStyleCnt="6" custScaleX="17499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0F460FE-51F7-4DC8-8009-6182F4509B96}" type="pres">
      <dgm:prSet presAssocID="{84DEEA3C-BE66-476A-A197-70D026D7E3D2}" presName="Name13" presStyleLbl="parChTrans1D2" presStyleIdx="5" presStyleCnt="6"/>
      <dgm:spPr/>
      <dgm:t>
        <a:bodyPr/>
        <a:lstStyle/>
        <a:p>
          <a:endParaRPr lang="zh-TW" altLang="en-US"/>
        </a:p>
      </dgm:t>
    </dgm:pt>
    <dgm:pt modelId="{BBBB6FB2-23C7-4807-9903-83E314F31F7C}" type="pres">
      <dgm:prSet presAssocID="{E7FFF7CF-228B-4D78-AD1B-AC92DB612134}" presName="childText" presStyleLbl="bgAcc1" presStyleIdx="5" presStyleCnt="6" custScaleX="17922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B3EE9DE-D430-4F74-8A89-D56E57DC661C}" srcId="{662DEA96-E108-45C8-B79D-EF0617D7F759}" destId="{FC49A89B-C429-4D83-BFE0-9A4F2FBF87B3}" srcOrd="0" destOrd="0" parTransId="{F34BCE7C-1069-4D28-8384-A9DDA5555771}" sibTransId="{D570B5F9-1AAC-45C1-9DD4-B10E29BEED2E}"/>
    <dgm:cxn modelId="{6D841EA6-443A-4AC9-BB50-C8D3AED099A2}" type="presOf" srcId="{54889908-FDF9-4814-9E05-C5423BCEC41C}" destId="{9B31429E-6C4C-4EA2-9804-8B12EBE65A12}" srcOrd="0" destOrd="0" presId="urn:microsoft.com/office/officeart/2005/8/layout/hierarchy3"/>
    <dgm:cxn modelId="{AEC41549-6333-413D-80CA-B3CED194D082}" srcId="{3316377E-A7D0-40EF-989B-D37356064604}" destId="{8FEAE930-0D37-4792-85F4-8947377ED5AC}" srcOrd="2" destOrd="0" parTransId="{0E5C64FD-C130-419B-8D9B-964B6E4E2D74}" sibTransId="{DABD12FE-9303-4963-B787-DA556CBA9B21}"/>
    <dgm:cxn modelId="{BF095560-F41B-42F6-8CA9-0C3F9BB00913}" type="presOf" srcId="{3316377E-A7D0-40EF-989B-D37356064604}" destId="{72FE1AEA-EF4E-4801-A842-F251CC1FE572}" srcOrd="0" destOrd="0" presId="urn:microsoft.com/office/officeart/2005/8/layout/hierarchy3"/>
    <dgm:cxn modelId="{E8109963-3F44-492A-832B-1207190B9813}" type="presOf" srcId="{0E5C64FD-C130-419B-8D9B-964B6E4E2D74}" destId="{10E4CCF8-CF0D-4A57-A9A4-015950BA6D94}" srcOrd="0" destOrd="0" presId="urn:microsoft.com/office/officeart/2005/8/layout/hierarchy3"/>
    <dgm:cxn modelId="{CF023E27-4594-4896-A14C-2F91413AD9CE}" type="presOf" srcId="{37D947F1-EF0D-46F6-947F-FA59E1431D14}" destId="{BD03E5E8-EBF8-4CAC-B79C-B443FE9C80A8}" srcOrd="0" destOrd="0" presId="urn:microsoft.com/office/officeart/2005/8/layout/hierarchy3"/>
    <dgm:cxn modelId="{6FE75E42-EE66-4D5C-8CC9-04B43A7B6178}" type="presOf" srcId="{8FEAE930-0D37-4792-85F4-8947377ED5AC}" destId="{0F2A761B-E5DA-4439-8121-3EC5DB3787DA}" srcOrd="0" destOrd="0" presId="urn:microsoft.com/office/officeart/2005/8/layout/hierarchy3"/>
    <dgm:cxn modelId="{F5729860-D8C5-4490-8862-3AECB999822C}" type="presOf" srcId="{3316377E-A7D0-40EF-989B-D37356064604}" destId="{21A25322-154E-4600-8051-9A72B185E948}" srcOrd="1" destOrd="0" presId="urn:microsoft.com/office/officeart/2005/8/layout/hierarchy3"/>
    <dgm:cxn modelId="{8A2C0699-23F7-4170-BE7D-9EE6B5D508A4}" type="presOf" srcId="{FC49A89B-C429-4D83-BFE0-9A4F2FBF87B3}" destId="{EF8F1983-BBA7-46B9-8D3A-2889DEBFE8A7}" srcOrd="0" destOrd="0" presId="urn:microsoft.com/office/officeart/2005/8/layout/hierarchy3"/>
    <dgm:cxn modelId="{BAB808C8-163F-4BEE-A5CB-C677A5F71842}" srcId="{3316377E-A7D0-40EF-989B-D37356064604}" destId="{65507A3E-84C5-4537-BD97-88ED0094AF07}" srcOrd="1" destOrd="0" parTransId="{54889908-FDF9-4814-9E05-C5423BCEC41C}" sibTransId="{E7E9ACF2-8F90-4CEF-B85C-F81F757E74A4}"/>
    <dgm:cxn modelId="{B0A30CF6-4202-4B61-918C-88BC2C69AE95}" srcId="{81E9D238-A32B-4499-B7C6-60FDB29210A7}" destId="{662DEA96-E108-45C8-B79D-EF0617D7F759}" srcOrd="1" destOrd="0" parTransId="{CD37F206-A6C3-43CF-8BC0-C740C31FD671}" sibTransId="{BF311DAB-B5F2-49CB-8437-830AE3D7956C}"/>
    <dgm:cxn modelId="{EF309EB4-0215-4EDB-970B-AC755C64F512}" srcId="{3316377E-A7D0-40EF-989B-D37356064604}" destId="{C9A2DA1A-844E-48B1-8F56-C0BD5916F9AB}" srcOrd="0" destOrd="0" parTransId="{110DFC2A-4B34-43BC-A4E2-56AF57715EE4}" sibTransId="{9D293F28-CA8F-4536-A5F5-287C62512829}"/>
    <dgm:cxn modelId="{EC625DA5-6460-4BA3-A78C-651FAE78186F}" srcId="{662DEA96-E108-45C8-B79D-EF0617D7F759}" destId="{E7FFF7CF-228B-4D78-AD1B-AC92DB612134}" srcOrd="1" destOrd="0" parTransId="{84DEEA3C-BE66-476A-A197-70D026D7E3D2}" sibTransId="{70B24747-91FA-482F-855C-A2B668B2C142}"/>
    <dgm:cxn modelId="{AECA3D44-A418-4882-9EA7-B5959EB8B155}" type="presOf" srcId="{65507A3E-84C5-4537-BD97-88ED0094AF07}" destId="{E4554210-C2A4-4A33-81DB-70B1EAE8F1ED}" srcOrd="0" destOrd="0" presId="urn:microsoft.com/office/officeart/2005/8/layout/hierarchy3"/>
    <dgm:cxn modelId="{536565A8-51DC-40C0-9970-6FDEE0952E1A}" type="presOf" srcId="{662DEA96-E108-45C8-B79D-EF0617D7F759}" destId="{15D437A4-D86D-45E0-9F8F-72FB8E887501}" srcOrd="0" destOrd="0" presId="urn:microsoft.com/office/officeart/2005/8/layout/hierarchy3"/>
    <dgm:cxn modelId="{75505556-5315-4748-81E6-98EA7F44B8AB}" type="presOf" srcId="{81E9D238-A32B-4499-B7C6-60FDB29210A7}" destId="{77725538-6E13-4C02-AE93-F5FF29D5790F}" srcOrd="0" destOrd="0" presId="urn:microsoft.com/office/officeart/2005/8/layout/hierarchy3"/>
    <dgm:cxn modelId="{82DD08A1-92E7-454E-809A-7E5BB19EA16A}" type="presOf" srcId="{E7FFF7CF-228B-4D78-AD1B-AC92DB612134}" destId="{BBBB6FB2-23C7-4807-9903-83E314F31F7C}" srcOrd="0" destOrd="0" presId="urn:microsoft.com/office/officeart/2005/8/layout/hierarchy3"/>
    <dgm:cxn modelId="{846EC586-0570-4D5B-BC0E-33C7FF14D22D}" type="presOf" srcId="{54BAD01D-5216-4634-BADE-F4C4995F3C9D}" destId="{07D887A2-B108-4656-9897-407C84D14C20}" srcOrd="0" destOrd="0" presId="urn:microsoft.com/office/officeart/2005/8/layout/hierarchy3"/>
    <dgm:cxn modelId="{5D70F838-E528-41D6-A145-80D4D9FE864A}" type="presOf" srcId="{F34BCE7C-1069-4D28-8384-A9DDA5555771}" destId="{5E5E2170-810A-4FF9-B39E-74B0D92BFA4F}" srcOrd="0" destOrd="0" presId="urn:microsoft.com/office/officeart/2005/8/layout/hierarchy3"/>
    <dgm:cxn modelId="{3932CF76-6D3E-4ED5-ACD6-719650646943}" type="presOf" srcId="{84DEEA3C-BE66-476A-A197-70D026D7E3D2}" destId="{80F460FE-51F7-4DC8-8009-6182F4509B96}" srcOrd="0" destOrd="0" presId="urn:microsoft.com/office/officeart/2005/8/layout/hierarchy3"/>
    <dgm:cxn modelId="{84989C48-3F5F-40BF-AE4B-C0F17C49EEAC}" srcId="{3316377E-A7D0-40EF-989B-D37356064604}" destId="{37D947F1-EF0D-46F6-947F-FA59E1431D14}" srcOrd="3" destOrd="0" parTransId="{54BAD01D-5216-4634-BADE-F4C4995F3C9D}" sibTransId="{61E91B0F-38CF-4AA0-8889-6BCC72CA4FDB}"/>
    <dgm:cxn modelId="{DF9364C7-AC46-487D-83A7-5383B6BAAC7E}" type="presOf" srcId="{C9A2DA1A-844E-48B1-8F56-C0BD5916F9AB}" destId="{AAFD0E18-8E73-4CCC-97D0-8E5AD2D8210D}" srcOrd="0" destOrd="0" presId="urn:microsoft.com/office/officeart/2005/8/layout/hierarchy3"/>
    <dgm:cxn modelId="{3DF5A2F7-EEB1-4DBB-8679-73620B64103B}" type="presOf" srcId="{662DEA96-E108-45C8-B79D-EF0617D7F759}" destId="{FC15C7E7-3461-419B-AE9F-D94F9ADB705B}" srcOrd="1" destOrd="0" presId="urn:microsoft.com/office/officeart/2005/8/layout/hierarchy3"/>
    <dgm:cxn modelId="{CF1DBD05-DAE1-4753-9EC5-299DA7F87EAA}" type="presOf" srcId="{110DFC2A-4B34-43BC-A4E2-56AF57715EE4}" destId="{AA2B7F4A-A40C-47E8-8E10-40367FBB75AF}" srcOrd="0" destOrd="0" presId="urn:microsoft.com/office/officeart/2005/8/layout/hierarchy3"/>
    <dgm:cxn modelId="{48CB655E-7D99-4E4F-8293-B4A7F78C1484}" srcId="{81E9D238-A32B-4499-B7C6-60FDB29210A7}" destId="{3316377E-A7D0-40EF-989B-D37356064604}" srcOrd="0" destOrd="0" parTransId="{0CB84EF8-27DD-4849-96E6-C6F23279F1BD}" sibTransId="{8A282CBB-560E-4981-BBC6-55A03AD311F9}"/>
    <dgm:cxn modelId="{6CA34B07-07C8-42B7-8774-942B9F17ED7E}" type="presParOf" srcId="{77725538-6E13-4C02-AE93-F5FF29D5790F}" destId="{A9468404-F863-4054-AB45-B8E154C23D1A}" srcOrd="0" destOrd="0" presId="urn:microsoft.com/office/officeart/2005/8/layout/hierarchy3"/>
    <dgm:cxn modelId="{7DCD8AE6-9D6A-4CBA-8F7F-8A00A46AC1C8}" type="presParOf" srcId="{A9468404-F863-4054-AB45-B8E154C23D1A}" destId="{3BE9E098-B421-400D-9A83-0059B427C4A0}" srcOrd="0" destOrd="0" presId="urn:microsoft.com/office/officeart/2005/8/layout/hierarchy3"/>
    <dgm:cxn modelId="{923B68C9-C8EC-4582-BC17-10AE1466E617}" type="presParOf" srcId="{3BE9E098-B421-400D-9A83-0059B427C4A0}" destId="{72FE1AEA-EF4E-4801-A842-F251CC1FE572}" srcOrd="0" destOrd="0" presId="urn:microsoft.com/office/officeart/2005/8/layout/hierarchy3"/>
    <dgm:cxn modelId="{E2C90232-F606-4181-9DA5-8A421594C88B}" type="presParOf" srcId="{3BE9E098-B421-400D-9A83-0059B427C4A0}" destId="{21A25322-154E-4600-8051-9A72B185E948}" srcOrd="1" destOrd="0" presId="urn:microsoft.com/office/officeart/2005/8/layout/hierarchy3"/>
    <dgm:cxn modelId="{49EAB104-8E39-48B9-8BED-2E66DA24970E}" type="presParOf" srcId="{A9468404-F863-4054-AB45-B8E154C23D1A}" destId="{3BC8B942-0D7A-4ED1-8193-39B22083F1A6}" srcOrd="1" destOrd="0" presId="urn:microsoft.com/office/officeart/2005/8/layout/hierarchy3"/>
    <dgm:cxn modelId="{8ADD8E2B-1BAD-48C8-9FC8-7D20425A9F22}" type="presParOf" srcId="{3BC8B942-0D7A-4ED1-8193-39B22083F1A6}" destId="{AA2B7F4A-A40C-47E8-8E10-40367FBB75AF}" srcOrd="0" destOrd="0" presId="urn:microsoft.com/office/officeart/2005/8/layout/hierarchy3"/>
    <dgm:cxn modelId="{641F87A6-F93C-4F9A-AFFE-5351515E3A2B}" type="presParOf" srcId="{3BC8B942-0D7A-4ED1-8193-39B22083F1A6}" destId="{AAFD0E18-8E73-4CCC-97D0-8E5AD2D8210D}" srcOrd="1" destOrd="0" presId="urn:microsoft.com/office/officeart/2005/8/layout/hierarchy3"/>
    <dgm:cxn modelId="{52078C7E-4BD7-49C4-975A-7375FBABD8AD}" type="presParOf" srcId="{3BC8B942-0D7A-4ED1-8193-39B22083F1A6}" destId="{9B31429E-6C4C-4EA2-9804-8B12EBE65A12}" srcOrd="2" destOrd="0" presId="urn:microsoft.com/office/officeart/2005/8/layout/hierarchy3"/>
    <dgm:cxn modelId="{04A44651-B8FA-4991-925F-C50E633808AB}" type="presParOf" srcId="{3BC8B942-0D7A-4ED1-8193-39B22083F1A6}" destId="{E4554210-C2A4-4A33-81DB-70B1EAE8F1ED}" srcOrd="3" destOrd="0" presId="urn:microsoft.com/office/officeart/2005/8/layout/hierarchy3"/>
    <dgm:cxn modelId="{20B01185-9C46-44F8-867E-20C68316C1B6}" type="presParOf" srcId="{3BC8B942-0D7A-4ED1-8193-39B22083F1A6}" destId="{10E4CCF8-CF0D-4A57-A9A4-015950BA6D94}" srcOrd="4" destOrd="0" presId="urn:microsoft.com/office/officeart/2005/8/layout/hierarchy3"/>
    <dgm:cxn modelId="{D5C657C7-7F52-42BD-AA61-71CAC6B8AA64}" type="presParOf" srcId="{3BC8B942-0D7A-4ED1-8193-39B22083F1A6}" destId="{0F2A761B-E5DA-4439-8121-3EC5DB3787DA}" srcOrd="5" destOrd="0" presId="urn:microsoft.com/office/officeart/2005/8/layout/hierarchy3"/>
    <dgm:cxn modelId="{67174076-AF65-47D2-A723-2AD61489673A}" type="presParOf" srcId="{3BC8B942-0D7A-4ED1-8193-39B22083F1A6}" destId="{07D887A2-B108-4656-9897-407C84D14C20}" srcOrd="6" destOrd="0" presId="urn:microsoft.com/office/officeart/2005/8/layout/hierarchy3"/>
    <dgm:cxn modelId="{43C5BEE3-D055-4343-B534-9361AA9551CE}" type="presParOf" srcId="{3BC8B942-0D7A-4ED1-8193-39B22083F1A6}" destId="{BD03E5E8-EBF8-4CAC-B79C-B443FE9C80A8}" srcOrd="7" destOrd="0" presId="urn:microsoft.com/office/officeart/2005/8/layout/hierarchy3"/>
    <dgm:cxn modelId="{4F23A419-B917-4634-B8F1-6329F73C6E46}" type="presParOf" srcId="{77725538-6E13-4C02-AE93-F5FF29D5790F}" destId="{43E57797-CE6D-43BA-B6B8-F484D30CB730}" srcOrd="1" destOrd="0" presId="urn:microsoft.com/office/officeart/2005/8/layout/hierarchy3"/>
    <dgm:cxn modelId="{A228FCC0-F44F-4051-842E-C4A399117349}" type="presParOf" srcId="{43E57797-CE6D-43BA-B6B8-F484D30CB730}" destId="{1E545587-A654-4D88-9B04-6C2E4B3F6BEE}" srcOrd="0" destOrd="0" presId="urn:microsoft.com/office/officeart/2005/8/layout/hierarchy3"/>
    <dgm:cxn modelId="{BC163625-5464-4077-80AD-9301B0CA0E33}" type="presParOf" srcId="{1E545587-A654-4D88-9B04-6C2E4B3F6BEE}" destId="{15D437A4-D86D-45E0-9F8F-72FB8E887501}" srcOrd="0" destOrd="0" presId="urn:microsoft.com/office/officeart/2005/8/layout/hierarchy3"/>
    <dgm:cxn modelId="{421FD7DA-AF3C-4872-95DD-54531484DD1A}" type="presParOf" srcId="{1E545587-A654-4D88-9B04-6C2E4B3F6BEE}" destId="{FC15C7E7-3461-419B-AE9F-D94F9ADB705B}" srcOrd="1" destOrd="0" presId="urn:microsoft.com/office/officeart/2005/8/layout/hierarchy3"/>
    <dgm:cxn modelId="{68857535-33F5-4C82-8281-6FAEBD4EBD50}" type="presParOf" srcId="{43E57797-CE6D-43BA-B6B8-F484D30CB730}" destId="{41C436D2-DFC8-428D-B846-5FDF4C04CC4E}" srcOrd="1" destOrd="0" presId="urn:microsoft.com/office/officeart/2005/8/layout/hierarchy3"/>
    <dgm:cxn modelId="{6EC3F7D6-C934-4F3D-8214-F15650AA0B7D}" type="presParOf" srcId="{41C436D2-DFC8-428D-B846-5FDF4C04CC4E}" destId="{5E5E2170-810A-4FF9-B39E-74B0D92BFA4F}" srcOrd="0" destOrd="0" presId="urn:microsoft.com/office/officeart/2005/8/layout/hierarchy3"/>
    <dgm:cxn modelId="{13F6A21E-E58D-4A46-ABAD-C5DE9353F9E7}" type="presParOf" srcId="{41C436D2-DFC8-428D-B846-5FDF4C04CC4E}" destId="{EF8F1983-BBA7-46B9-8D3A-2889DEBFE8A7}" srcOrd="1" destOrd="0" presId="urn:microsoft.com/office/officeart/2005/8/layout/hierarchy3"/>
    <dgm:cxn modelId="{FFFFB7D3-5D87-4D40-A0C0-E6437EA7D2BE}" type="presParOf" srcId="{41C436D2-DFC8-428D-B846-5FDF4C04CC4E}" destId="{80F460FE-51F7-4DC8-8009-6182F4509B96}" srcOrd="2" destOrd="0" presId="urn:microsoft.com/office/officeart/2005/8/layout/hierarchy3"/>
    <dgm:cxn modelId="{C7EFB11E-BA66-4E4D-878A-043B751F5BC2}" type="presParOf" srcId="{41C436D2-DFC8-428D-B846-5FDF4C04CC4E}" destId="{BBBB6FB2-23C7-4807-9903-83E314F31F7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CF54A9F-2416-4022-A5E0-CC5AD47CA61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C81D8871-C8C4-4D7E-8A3B-FC7864FEDAA7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舊辦法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18697AB0-0108-4214-A556-942DCDAB7805}" type="parTrans" cxnId="{75013C38-E652-4903-A47C-85B5B31A1A55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23609B6C-0F87-4A4F-AA5E-907F1B992EFF}" type="sibTrans" cxnId="{75013C38-E652-4903-A47C-85B5B31A1A55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8F412FF7-013E-45BF-88CA-45D449428C6C}">
      <dgm:prSet phldrT="[文字]"/>
      <dgm:spPr/>
      <dgm:t>
        <a:bodyPr/>
        <a:lstStyle/>
        <a:p>
          <a:pPr algn="l"/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學生需參與一個月</a:t>
          </a:r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40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小時生活服務學習，領取</a:t>
          </a:r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6,000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元生活費補助。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F83BC670-7DB9-4974-9385-4C71832E44B3}" type="parTrans" cxnId="{F8A68CC3-15F1-4904-92E5-5E5C74F15684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30801497-6570-4EBC-BC5D-D554A4F95512}" type="sibTrans" cxnId="{F8A68CC3-15F1-4904-92E5-5E5C74F15684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80DDE7FF-5D22-4F90-AC2E-933832E5A9D6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修正後新法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EB5E8D17-7056-44E8-B971-177912D8DA92}" type="parTrans" cxnId="{562F89A8-04DA-439B-8992-9A42D9963DB1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1CC1A7CE-D49D-4331-9ACD-B79B3D1428F6}" type="sibTrans" cxnId="{562F89A8-04DA-439B-8992-9A42D9963DB1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FEFFE138-A086-4E55-8EBE-5E373B4D098E}">
      <dgm:prSet phldrT="[文字]"/>
      <dgm:spPr/>
      <dgm:t>
        <a:bodyPr/>
        <a:lstStyle/>
        <a:p>
          <a:pPr algn="l"/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學生不需參與生活服務學習，本助學金提供弱勢學生一個月</a:t>
          </a:r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6,000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元生活費所需。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F244A588-50FB-48CA-BB15-3CC36793BB6E}" type="parTrans" cxnId="{2A8D7FA0-6412-43E4-A54D-0372A0CF44A9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BC577D8E-CCE3-4E8C-9A45-3A84769EA232}" type="sibTrans" cxnId="{2A8D7FA0-6412-43E4-A54D-0372A0CF44A9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4094018D-4B9B-4ABA-80F8-D22423FBF8BA}" type="pres">
      <dgm:prSet presAssocID="{5CF54A9F-2416-4022-A5E0-CC5AD47CA61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02657EF8-E6F9-48A8-870D-AC14E6E140D5}" type="pres">
      <dgm:prSet presAssocID="{C81D8871-C8C4-4D7E-8A3B-FC7864FEDAA7}" presName="root" presStyleCnt="0"/>
      <dgm:spPr/>
    </dgm:pt>
    <dgm:pt modelId="{E0074B53-1672-496D-8E5E-8A0DCD610357}" type="pres">
      <dgm:prSet presAssocID="{C81D8871-C8C4-4D7E-8A3B-FC7864FEDAA7}" presName="rootComposite" presStyleCnt="0"/>
      <dgm:spPr/>
    </dgm:pt>
    <dgm:pt modelId="{6ADC557A-1183-4903-B253-2CA8BB133920}" type="pres">
      <dgm:prSet presAssocID="{C81D8871-C8C4-4D7E-8A3B-FC7864FEDAA7}" presName="rootText" presStyleLbl="node1" presStyleIdx="0" presStyleCnt="2" custScaleX="106439" custScaleY="56043"/>
      <dgm:spPr/>
      <dgm:t>
        <a:bodyPr/>
        <a:lstStyle/>
        <a:p>
          <a:endParaRPr lang="zh-TW" altLang="en-US"/>
        </a:p>
      </dgm:t>
    </dgm:pt>
    <dgm:pt modelId="{B9B43B20-E1B1-43CA-87E8-C847458C597E}" type="pres">
      <dgm:prSet presAssocID="{C81D8871-C8C4-4D7E-8A3B-FC7864FEDAA7}" presName="rootConnector" presStyleLbl="node1" presStyleIdx="0" presStyleCnt="2"/>
      <dgm:spPr/>
      <dgm:t>
        <a:bodyPr/>
        <a:lstStyle/>
        <a:p>
          <a:endParaRPr lang="zh-TW" altLang="en-US"/>
        </a:p>
      </dgm:t>
    </dgm:pt>
    <dgm:pt modelId="{1F623CDF-C191-4769-B798-A3EC3CFFA1F7}" type="pres">
      <dgm:prSet presAssocID="{C81D8871-C8C4-4D7E-8A3B-FC7864FEDAA7}" presName="childShape" presStyleCnt="0"/>
      <dgm:spPr/>
    </dgm:pt>
    <dgm:pt modelId="{6CEB5A02-A883-4760-A772-D526F47EBA46}" type="pres">
      <dgm:prSet presAssocID="{F83BC670-7DB9-4974-9385-4C71832E44B3}" presName="Name13" presStyleLbl="parChTrans1D2" presStyleIdx="0" presStyleCnt="2"/>
      <dgm:spPr/>
      <dgm:t>
        <a:bodyPr/>
        <a:lstStyle/>
        <a:p>
          <a:endParaRPr lang="zh-TW" altLang="en-US"/>
        </a:p>
      </dgm:t>
    </dgm:pt>
    <dgm:pt modelId="{1D282680-D651-4573-AB5B-12CC6F9AF355}" type="pres">
      <dgm:prSet presAssocID="{8F412FF7-013E-45BF-88CA-45D449428C6C}" presName="childText" presStyleLbl="bgAcc1" presStyleIdx="0" presStyleCnt="2" custScaleX="125368" custScaleY="12332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4422D2C-EA0A-424D-AE7D-821EC51F9749}" type="pres">
      <dgm:prSet presAssocID="{80DDE7FF-5D22-4F90-AC2E-933832E5A9D6}" presName="root" presStyleCnt="0"/>
      <dgm:spPr/>
    </dgm:pt>
    <dgm:pt modelId="{91E6C4FC-CDE2-47BC-BFE9-6EEC5F742F11}" type="pres">
      <dgm:prSet presAssocID="{80DDE7FF-5D22-4F90-AC2E-933832E5A9D6}" presName="rootComposite" presStyleCnt="0"/>
      <dgm:spPr/>
    </dgm:pt>
    <dgm:pt modelId="{7394CABB-CCC8-4B07-A768-2A74875A98E9}" type="pres">
      <dgm:prSet presAssocID="{80DDE7FF-5D22-4F90-AC2E-933832E5A9D6}" presName="rootText" presStyleLbl="node1" presStyleIdx="1" presStyleCnt="2" custScaleY="54557" custLinFactNeighborX="-6734" custLinFactNeighborY="999"/>
      <dgm:spPr/>
      <dgm:t>
        <a:bodyPr/>
        <a:lstStyle/>
        <a:p>
          <a:endParaRPr lang="zh-TW" altLang="en-US"/>
        </a:p>
      </dgm:t>
    </dgm:pt>
    <dgm:pt modelId="{CEE1BE68-0CD2-4F90-91AA-2A3DE95FCA30}" type="pres">
      <dgm:prSet presAssocID="{80DDE7FF-5D22-4F90-AC2E-933832E5A9D6}" presName="rootConnector" presStyleLbl="node1" presStyleIdx="1" presStyleCnt="2"/>
      <dgm:spPr/>
      <dgm:t>
        <a:bodyPr/>
        <a:lstStyle/>
        <a:p>
          <a:endParaRPr lang="zh-TW" altLang="en-US"/>
        </a:p>
      </dgm:t>
    </dgm:pt>
    <dgm:pt modelId="{78961476-E665-4468-A61C-25CB7D6A9BD0}" type="pres">
      <dgm:prSet presAssocID="{80DDE7FF-5D22-4F90-AC2E-933832E5A9D6}" presName="childShape" presStyleCnt="0"/>
      <dgm:spPr/>
    </dgm:pt>
    <dgm:pt modelId="{CB0BE55A-99C7-4E16-9D53-25A193A272DA}" type="pres">
      <dgm:prSet presAssocID="{F244A588-50FB-48CA-BB15-3CC36793BB6E}" presName="Name13" presStyleLbl="parChTrans1D2" presStyleIdx="1" presStyleCnt="2"/>
      <dgm:spPr/>
      <dgm:t>
        <a:bodyPr/>
        <a:lstStyle/>
        <a:p>
          <a:endParaRPr lang="zh-TW" altLang="en-US"/>
        </a:p>
      </dgm:t>
    </dgm:pt>
    <dgm:pt modelId="{BC77B394-6996-4806-89C2-200264F8BFEC}" type="pres">
      <dgm:prSet presAssocID="{FEFFE138-A086-4E55-8EBE-5E373B4D098E}" presName="childText" presStyleLbl="bgAcc1" presStyleIdx="1" presStyleCnt="2" custScaleX="122567" custScaleY="117752" custLinFactNeighborX="-5542" custLinFactNeighborY="189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CDF4DEC-0CC1-414F-89D5-1368DF63F359}" type="presOf" srcId="{C81D8871-C8C4-4D7E-8A3B-FC7864FEDAA7}" destId="{B9B43B20-E1B1-43CA-87E8-C847458C597E}" srcOrd="1" destOrd="0" presId="urn:microsoft.com/office/officeart/2005/8/layout/hierarchy3"/>
    <dgm:cxn modelId="{75013C38-E652-4903-A47C-85B5B31A1A55}" srcId="{5CF54A9F-2416-4022-A5E0-CC5AD47CA615}" destId="{C81D8871-C8C4-4D7E-8A3B-FC7864FEDAA7}" srcOrd="0" destOrd="0" parTransId="{18697AB0-0108-4214-A556-942DCDAB7805}" sibTransId="{23609B6C-0F87-4A4F-AA5E-907F1B992EFF}"/>
    <dgm:cxn modelId="{0668EFB2-C568-4E43-A7CF-604061CE9128}" type="presOf" srcId="{5CF54A9F-2416-4022-A5E0-CC5AD47CA615}" destId="{4094018D-4B9B-4ABA-80F8-D22423FBF8BA}" srcOrd="0" destOrd="0" presId="urn:microsoft.com/office/officeart/2005/8/layout/hierarchy3"/>
    <dgm:cxn modelId="{2A8D7FA0-6412-43E4-A54D-0372A0CF44A9}" srcId="{80DDE7FF-5D22-4F90-AC2E-933832E5A9D6}" destId="{FEFFE138-A086-4E55-8EBE-5E373B4D098E}" srcOrd="0" destOrd="0" parTransId="{F244A588-50FB-48CA-BB15-3CC36793BB6E}" sibTransId="{BC577D8E-CCE3-4E8C-9A45-3A84769EA232}"/>
    <dgm:cxn modelId="{4BA68A55-DB51-44BD-B653-A4DEFBBFC45B}" type="presOf" srcId="{80DDE7FF-5D22-4F90-AC2E-933832E5A9D6}" destId="{7394CABB-CCC8-4B07-A768-2A74875A98E9}" srcOrd="0" destOrd="0" presId="urn:microsoft.com/office/officeart/2005/8/layout/hierarchy3"/>
    <dgm:cxn modelId="{C0025AB5-EAEC-44DD-90B0-0877C84D87B0}" type="presOf" srcId="{8F412FF7-013E-45BF-88CA-45D449428C6C}" destId="{1D282680-D651-4573-AB5B-12CC6F9AF355}" srcOrd="0" destOrd="0" presId="urn:microsoft.com/office/officeart/2005/8/layout/hierarchy3"/>
    <dgm:cxn modelId="{F8A68CC3-15F1-4904-92E5-5E5C74F15684}" srcId="{C81D8871-C8C4-4D7E-8A3B-FC7864FEDAA7}" destId="{8F412FF7-013E-45BF-88CA-45D449428C6C}" srcOrd="0" destOrd="0" parTransId="{F83BC670-7DB9-4974-9385-4C71832E44B3}" sibTransId="{30801497-6570-4EBC-BC5D-D554A4F95512}"/>
    <dgm:cxn modelId="{AF855D73-3AB6-4699-9760-92C7393E32E7}" type="presOf" srcId="{80DDE7FF-5D22-4F90-AC2E-933832E5A9D6}" destId="{CEE1BE68-0CD2-4F90-91AA-2A3DE95FCA30}" srcOrd="1" destOrd="0" presId="urn:microsoft.com/office/officeart/2005/8/layout/hierarchy3"/>
    <dgm:cxn modelId="{8C8BF446-61C8-4EF7-A8EA-FA3736733E9C}" type="presOf" srcId="{F244A588-50FB-48CA-BB15-3CC36793BB6E}" destId="{CB0BE55A-99C7-4E16-9D53-25A193A272DA}" srcOrd="0" destOrd="0" presId="urn:microsoft.com/office/officeart/2005/8/layout/hierarchy3"/>
    <dgm:cxn modelId="{059C5E02-AB63-4B5D-A057-73A9E8E66275}" type="presOf" srcId="{C81D8871-C8C4-4D7E-8A3B-FC7864FEDAA7}" destId="{6ADC557A-1183-4903-B253-2CA8BB133920}" srcOrd="0" destOrd="0" presId="urn:microsoft.com/office/officeart/2005/8/layout/hierarchy3"/>
    <dgm:cxn modelId="{41E08E53-8063-49DE-892D-B133CE52EAC6}" type="presOf" srcId="{F83BC670-7DB9-4974-9385-4C71832E44B3}" destId="{6CEB5A02-A883-4760-A772-D526F47EBA46}" srcOrd="0" destOrd="0" presId="urn:microsoft.com/office/officeart/2005/8/layout/hierarchy3"/>
    <dgm:cxn modelId="{562F89A8-04DA-439B-8992-9A42D9963DB1}" srcId="{5CF54A9F-2416-4022-A5E0-CC5AD47CA615}" destId="{80DDE7FF-5D22-4F90-AC2E-933832E5A9D6}" srcOrd="1" destOrd="0" parTransId="{EB5E8D17-7056-44E8-B971-177912D8DA92}" sibTransId="{1CC1A7CE-D49D-4331-9ACD-B79B3D1428F6}"/>
    <dgm:cxn modelId="{473336C7-1AC6-424B-90D8-0F58B500F30E}" type="presOf" srcId="{FEFFE138-A086-4E55-8EBE-5E373B4D098E}" destId="{BC77B394-6996-4806-89C2-200264F8BFEC}" srcOrd="0" destOrd="0" presId="urn:microsoft.com/office/officeart/2005/8/layout/hierarchy3"/>
    <dgm:cxn modelId="{27AC172C-0260-46ED-8E5A-9CDE01ECFC03}" type="presParOf" srcId="{4094018D-4B9B-4ABA-80F8-D22423FBF8BA}" destId="{02657EF8-E6F9-48A8-870D-AC14E6E140D5}" srcOrd="0" destOrd="0" presId="urn:microsoft.com/office/officeart/2005/8/layout/hierarchy3"/>
    <dgm:cxn modelId="{B5E78375-B02D-4116-B8B1-F190A0FC31EA}" type="presParOf" srcId="{02657EF8-E6F9-48A8-870D-AC14E6E140D5}" destId="{E0074B53-1672-496D-8E5E-8A0DCD610357}" srcOrd="0" destOrd="0" presId="urn:microsoft.com/office/officeart/2005/8/layout/hierarchy3"/>
    <dgm:cxn modelId="{A4F332B4-1157-4E84-924A-0BDF9D1215C4}" type="presParOf" srcId="{E0074B53-1672-496D-8E5E-8A0DCD610357}" destId="{6ADC557A-1183-4903-B253-2CA8BB133920}" srcOrd="0" destOrd="0" presId="urn:microsoft.com/office/officeart/2005/8/layout/hierarchy3"/>
    <dgm:cxn modelId="{751B2A2C-A6BB-41DB-A700-66E121BF61CD}" type="presParOf" srcId="{E0074B53-1672-496D-8E5E-8A0DCD610357}" destId="{B9B43B20-E1B1-43CA-87E8-C847458C597E}" srcOrd="1" destOrd="0" presId="urn:microsoft.com/office/officeart/2005/8/layout/hierarchy3"/>
    <dgm:cxn modelId="{ACB98251-4494-450C-8791-B969C4B74C29}" type="presParOf" srcId="{02657EF8-E6F9-48A8-870D-AC14E6E140D5}" destId="{1F623CDF-C191-4769-B798-A3EC3CFFA1F7}" srcOrd="1" destOrd="0" presId="urn:microsoft.com/office/officeart/2005/8/layout/hierarchy3"/>
    <dgm:cxn modelId="{6725618A-2798-43E4-A1C5-09E839964893}" type="presParOf" srcId="{1F623CDF-C191-4769-B798-A3EC3CFFA1F7}" destId="{6CEB5A02-A883-4760-A772-D526F47EBA46}" srcOrd="0" destOrd="0" presId="urn:microsoft.com/office/officeart/2005/8/layout/hierarchy3"/>
    <dgm:cxn modelId="{F52E09A2-66AE-4C87-8803-084C1DDD857A}" type="presParOf" srcId="{1F623CDF-C191-4769-B798-A3EC3CFFA1F7}" destId="{1D282680-D651-4573-AB5B-12CC6F9AF355}" srcOrd="1" destOrd="0" presId="urn:microsoft.com/office/officeart/2005/8/layout/hierarchy3"/>
    <dgm:cxn modelId="{910C52A6-C8C2-45E5-B000-3A0133D83EFC}" type="presParOf" srcId="{4094018D-4B9B-4ABA-80F8-D22423FBF8BA}" destId="{24422D2C-EA0A-424D-AE7D-821EC51F9749}" srcOrd="1" destOrd="0" presId="urn:microsoft.com/office/officeart/2005/8/layout/hierarchy3"/>
    <dgm:cxn modelId="{B9DBA6A1-34E2-4CA3-BFBE-3F272F71FF54}" type="presParOf" srcId="{24422D2C-EA0A-424D-AE7D-821EC51F9749}" destId="{91E6C4FC-CDE2-47BC-BFE9-6EEC5F742F11}" srcOrd="0" destOrd="0" presId="urn:microsoft.com/office/officeart/2005/8/layout/hierarchy3"/>
    <dgm:cxn modelId="{02DA6433-DF0E-4B6F-8A10-95F4D24D63FD}" type="presParOf" srcId="{91E6C4FC-CDE2-47BC-BFE9-6EEC5F742F11}" destId="{7394CABB-CCC8-4B07-A768-2A74875A98E9}" srcOrd="0" destOrd="0" presId="urn:microsoft.com/office/officeart/2005/8/layout/hierarchy3"/>
    <dgm:cxn modelId="{84D759EB-74C0-47DF-B714-8EFC9FD2F206}" type="presParOf" srcId="{91E6C4FC-CDE2-47BC-BFE9-6EEC5F742F11}" destId="{CEE1BE68-0CD2-4F90-91AA-2A3DE95FCA30}" srcOrd="1" destOrd="0" presId="urn:microsoft.com/office/officeart/2005/8/layout/hierarchy3"/>
    <dgm:cxn modelId="{CE11B5E0-33CA-477B-B435-9CED99D40BD1}" type="presParOf" srcId="{24422D2C-EA0A-424D-AE7D-821EC51F9749}" destId="{78961476-E665-4468-A61C-25CB7D6A9BD0}" srcOrd="1" destOrd="0" presId="urn:microsoft.com/office/officeart/2005/8/layout/hierarchy3"/>
    <dgm:cxn modelId="{4715A9A6-50FF-4589-BCA9-E5A0F90BF1F0}" type="presParOf" srcId="{78961476-E665-4468-A61C-25CB7D6A9BD0}" destId="{CB0BE55A-99C7-4E16-9D53-25A193A272DA}" srcOrd="0" destOrd="0" presId="urn:microsoft.com/office/officeart/2005/8/layout/hierarchy3"/>
    <dgm:cxn modelId="{1002D913-0078-4C43-884E-AA74D42681B7}" type="presParOf" srcId="{78961476-E665-4468-A61C-25CB7D6A9BD0}" destId="{BC77B394-6996-4806-89C2-200264F8BFE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F006B-6B39-47BE-9EE0-FC0C96BCC329}" type="datetimeFigureOut">
              <a:rPr lang="zh-TW" altLang="en-US" smtClean="0"/>
              <a:t>2015/9/25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7153F-F31A-452F-BC75-C4EA3B9886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9720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EF3B6AE-8A81-43AA-BA2B-6DAA7201DA71}" type="slidenum">
              <a:rPr lang="zh-TW" altLang="en-US">
                <a:solidFill>
                  <a:prstClr val="black"/>
                </a:solidFill>
              </a:rPr>
              <a:pPr/>
              <a:t>9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408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1E31D-A4F7-4F32-9A6E-BACEDE82BE7D}" type="datetimeFigureOut">
              <a:rPr lang="zh-TW" alt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2015/9/25</a:t>
            </a:fld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85DD6B74-A2FD-4766-B625-FBCDD212024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09908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1A41F-1A06-4FEE-B2F5-5FF55516FF8D}" type="datetimeFigureOut">
              <a:rPr lang="zh-TW" alt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2015/9/25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61351-91F8-4050-A343-6659249953E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6928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AA4A1-FD1A-4847-89F8-6A7F097C88E5}" type="datetimeFigureOut">
              <a:rPr lang="zh-TW" alt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2015/9/25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3D50D-5F83-49BE-A9EB-555858DA4C5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4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E4D1D-0645-489C-B4A1-415115DC75D6}" type="datetimeFigureOut">
              <a:rPr lang="zh-TW" alt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2015/9/25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3CF24-B9EB-47FB-BD7E-A41E7C26B11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5952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CD931-7C70-4DFA-ABCF-D0DE8C7EE746}" type="datetimeFigureOut">
              <a:rPr lang="zh-TW" alt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2015/9/25</a:t>
            </a:fld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E9D1EE96-4EF0-4E47-8B43-3B29339745D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52073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53819-E358-48C8-9176-FF86C8076773}" type="datetimeFigureOut">
              <a:rPr lang="zh-TW" alt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2015/9/25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99852-EE67-4ACC-A1CA-CBA2013E31D3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280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FA0CF-6767-4274-85A6-69D1EEFB6F22}" type="datetimeFigureOut">
              <a:rPr lang="zh-TW" alt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2015/9/25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37CE3-5E57-4DF2-BD59-DC318FF9D45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208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6F3FE-8582-4703-88D0-DDDCEEB2715C}" type="datetimeFigureOut">
              <a:rPr lang="zh-TW" alt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2015/9/25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BB269-A974-47E3-A9AC-A50EFD9F27D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1647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79142-5EE5-468D-8499-30844CAB173F}" type="datetimeFigureOut">
              <a:rPr lang="zh-TW" alt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2015/9/25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1D94F-841B-4FAA-830D-302BFE3E037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613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8BF3F-3D7A-4909-82C3-72DB7B4C7DAD}" type="datetimeFigureOut">
              <a:rPr lang="zh-TW" alt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2015/9/25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28407-4385-4898-BB59-74CD5F37B9F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7680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剪去並圓角化單一角落矩形 4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手繪多邊形 6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ea typeface="新細明體" panose="02020500000000000000" pitchFamily="18" charset="-120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ea typeface="新細明體" panose="02020500000000000000" pitchFamily="18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9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3D8E2-1013-419B-9D52-34B043A177CD}" type="datetimeFigureOut">
              <a:rPr lang="zh-TW" alt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2015/9/25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fld id="{C4D4FF22-8A84-4C34-9765-C90FB828445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397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ea typeface="新細明體" panose="02020500000000000000" pitchFamily="18" charset="-120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ea typeface="新細明體" panose="02020500000000000000" pitchFamily="18" charset="-120"/>
            </a:endParaRPr>
          </a:p>
        </p:txBody>
      </p:sp>
      <p:sp>
        <p:nvSpPr>
          <p:cNvPr id="1028" name="標題版面配置區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29" name="文字版面配置區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F1A920B-DD3E-47A5-97C1-9EC8C469CD55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2015/9/25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9B2CE4-8007-4559-8319-0ED65A39387E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TW" altLang="en-US" smtClean="0"/>
          </a:p>
        </p:txBody>
      </p:sp>
      <p:grpSp>
        <p:nvGrpSpPr>
          <p:cNvPr id="1033" name="群組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ea typeface="新細明體" panose="02020500000000000000" pitchFamily="18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16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809720" y="928670"/>
            <a:ext cx="8501122" cy="2257428"/>
          </a:xfrm>
          <a:ln>
            <a:miter lim="800000"/>
            <a:headEnd/>
            <a:tailEnd/>
          </a:ln>
          <a:extLst/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7000" dirty="0"/>
              <a:t>校內服務助學金</a:t>
            </a:r>
            <a:r>
              <a:rPr lang="en-US" altLang="zh-TW" sz="7000" dirty="0"/>
              <a:t/>
            </a:r>
            <a:br>
              <a:rPr lang="en-US" altLang="zh-TW" sz="7000" dirty="0"/>
            </a:br>
            <a:r>
              <a:rPr lang="zh-TW" altLang="en-US" sz="7000" dirty="0"/>
              <a:t>生活助學金</a:t>
            </a:r>
          </a:p>
        </p:txBody>
      </p:sp>
      <p:sp>
        <p:nvSpPr>
          <p:cNvPr id="5123" name="副標題 2"/>
          <p:cNvSpPr>
            <a:spLocks noGrp="1"/>
          </p:cNvSpPr>
          <p:nvPr>
            <p:ph type="subTitle" idx="1"/>
          </p:nvPr>
        </p:nvSpPr>
        <p:spPr>
          <a:xfrm>
            <a:off x="5303838" y="5214938"/>
            <a:ext cx="4792662" cy="857250"/>
          </a:xfrm>
        </p:spPr>
        <p:txBody>
          <a:bodyPr/>
          <a:lstStyle/>
          <a:p>
            <a:pPr marR="0" eaLnBrk="1" hangingPunct="1"/>
            <a:r>
              <a:rPr lang="zh-TW" altLang="en-US" sz="4000" b="1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黃宗祺 教授</a:t>
            </a:r>
            <a:r>
              <a:rPr lang="en-US" altLang="zh-TW" sz="4000" b="1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4000" b="1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學務長</a:t>
            </a:r>
          </a:p>
        </p:txBody>
      </p:sp>
    </p:spTree>
    <p:extLst>
      <p:ext uri="{BB962C8B-B14F-4D97-AF65-F5344CB8AC3E}">
        <p14:creationId xmlns:p14="http://schemas.microsoft.com/office/powerpoint/2010/main" val="219794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738282" y="1000108"/>
          <a:ext cx="8715404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809750" y="0"/>
            <a:ext cx="8229600" cy="9286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800" b="1" dirty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b="1" dirty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4000" b="1" dirty="0">
              <a:solidFill>
                <a:schemeClr val="accent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881188" y="-142875"/>
            <a:ext cx="8229600" cy="1000125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zh-TW" altLang="en-US" sz="4900" b="1" dirty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>優缺點分析</a:t>
            </a:r>
            <a:endParaRPr lang="zh-TW" altLang="en-US" sz="4900" dirty="0">
              <a:solidFill>
                <a:srgbClr val="04617B"/>
              </a:solidFill>
              <a:latin typeface="Calibri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99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>
          <a:xfrm>
            <a:off x="1738313" y="428625"/>
            <a:ext cx="8686800" cy="1143000"/>
          </a:xfrm>
        </p:spPr>
        <p:txBody>
          <a:bodyPr/>
          <a:lstStyle/>
          <a:p>
            <a:pPr algn="ctr" eaLnBrk="1" hangingPunct="1"/>
            <a:r>
              <a:rPr lang="en-US" altLang="zh-TW" sz="5400" b="1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5400" b="1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生活助學金 新舊制比對</a:t>
            </a:r>
            <a:endParaRPr lang="zh-TW" altLang="en-US" smtClean="0">
              <a:solidFill>
                <a:srgbClr val="0000FF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2095472" y="1643050"/>
          <a:ext cx="8229600" cy="4214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4167174" y="5786454"/>
            <a:ext cx="4071966" cy="707886"/>
          </a:xfrm>
          <a:prstGeom prst="rect">
            <a:avLst/>
          </a:prstGeom>
          <a:solidFill>
            <a:srgbClr val="92D050"/>
          </a:solidFill>
          <a:scene3d>
            <a:camera prst="perspectiveFront"/>
            <a:lightRig rig="threePt" dir="t"/>
          </a:scene3d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註：上學期核發月份</a:t>
            </a:r>
            <a:r>
              <a:rPr kumimoji="1"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kumimoji="1"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kumimoji="1"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11</a:t>
            </a:r>
            <a:r>
              <a:rPr kumimoji="1"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kumimoji="1"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12</a:t>
            </a:r>
            <a:r>
              <a:rPr kumimoji="1"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月</a:t>
            </a:r>
            <a:endParaRPr kumimoji="1"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   下學期核發月份</a:t>
            </a:r>
            <a:r>
              <a:rPr kumimoji="1"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kumimoji="1"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kumimoji="1"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kumimoji="1"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kumimoji="1"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kumimoji="1"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月</a:t>
            </a:r>
          </a:p>
        </p:txBody>
      </p:sp>
    </p:spTree>
    <p:extLst>
      <p:ext uri="{BB962C8B-B14F-4D97-AF65-F5344CB8AC3E}">
        <p14:creationId xmlns:p14="http://schemas.microsoft.com/office/powerpoint/2010/main" val="28123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參考法規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52625" y="1857375"/>
            <a:ext cx="8229600" cy="43894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zh-TW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4320" indent="-274320" eaLnBrk="1" fontAlgn="auto" hangingPunct="1">
              <a:spcBef>
                <a:spcPts val="15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教育部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專科以上學校強化學生兼任助理學習與勞動權益保障處理原則</a:t>
            </a:r>
          </a:p>
          <a:p>
            <a:pPr marL="274320" indent="-274320" eaLnBrk="1" fontAlgn="auto" hangingPunct="1">
              <a:spcBef>
                <a:spcPts val="15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勞動部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專科以上學校兼任助理勞動權益保障指導原則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4320" indent="-274320" eaLnBrk="1" fontAlgn="auto" hangingPunct="1">
              <a:spcBef>
                <a:spcPts val="15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中國醫藥大學學生校內服務助學金核發實施細則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4320" indent="-274320" eaLnBrk="1" fontAlgn="auto" hangingPunct="1">
              <a:spcBef>
                <a:spcPts val="15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中國醫藥大學弱勢學生生活助學金實施細則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429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大綱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81200" y="1870075"/>
            <a:ext cx="8229600" cy="4389438"/>
          </a:xfrm>
        </p:spPr>
        <p:txBody>
          <a:bodyPr/>
          <a:lstStyle/>
          <a:p>
            <a:pPr>
              <a:defRPr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勞僱型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校服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助學金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學習型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校服助學金 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  <a:defRPr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學校單位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  <a:defRPr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學生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助學金修訂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  <a:defRPr/>
            </a:pP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984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52625" y="500063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sz="5400" b="1" dirty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>校內服務助學金 新舊制比對</a:t>
            </a:r>
            <a:endParaRPr lang="zh-TW" altLang="en-US" dirty="0">
              <a:solidFill>
                <a:srgbClr val="04617B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434938"/>
              </p:ext>
            </p:extLst>
          </p:nvPr>
        </p:nvGraphicFramePr>
        <p:xfrm>
          <a:off x="1881188" y="1714501"/>
          <a:ext cx="8401050" cy="48863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25409"/>
                <a:gridCol w="2479494"/>
                <a:gridCol w="2596147"/>
              </a:tblGrid>
              <a:tr h="457246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舊制</a:t>
                      </a:r>
                      <a:endParaRPr lang="zh-TW" altLang="en-US" sz="2400" b="1" dirty="0">
                        <a:solidFill>
                          <a:srgbClr val="0000FF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新制</a:t>
                      </a:r>
                      <a:endParaRPr lang="zh-TW" altLang="en-US" sz="2400" b="1" dirty="0">
                        <a:solidFill>
                          <a:srgbClr val="0000FF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6207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b="1" dirty="0" smtClean="0">
                          <a:solidFill>
                            <a:srgbClr val="99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學習型</a:t>
                      </a:r>
                      <a:endParaRPr lang="zh-TW" altLang="en-US" sz="2200" b="1" dirty="0">
                        <a:solidFill>
                          <a:srgbClr val="99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b="1" dirty="0" smtClean="0">
                          <a:solidFill>
                            <a:srgbClr val="99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勞僱型</a:t>
                      </a:r>
                      <a:endParaRPr lang="en-US" altLang="zh-TW" sz="2200" b="1" dirty="0" smtClean="0">
                        <a:solidFill>
                          <a:srgbClr val="99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en-US" altLang="zh-TW" sz="2200" b="1" dirty="0" smtClean="0">
                          <a:solidFill>
                            <a:srgbClr val="99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2200" b="1" dirty="0" smtClean="0">
                          <a:solidFill>
                            <a:srgbClr val="99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運動會、畢業典禮</a:t>
                      </a:r>
                      <a:r>
                        <a:rPr lang="en-US" altLang="zh-TW" sz="2200" b="1" dirty="0" smtClean="0">
                          <a:solidFill>
                            <a:srgbClr val="99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altLang="en-US" sz="2200" b="1" dirty="0">
                        <a:solidFill>
                          <a:srgbClr val="99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3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學生與學校存有提供勞務獲取報酬之工作事實。</a:t>
                      </a:r>
                    </a:p>
                    <a:p>
                      <a:endParaRPr lang="zh-TW" altLang="en-US" sz="2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學生以</a:t>
                      </a:r>
                      <a:r>
                        <a:rPr lang="zh-TW" altLang="en-US" sz="22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典範學習</a:t>
                      </a: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為主要目的，非有對價之勞僱關係。</a:t>
                      </a: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同舊制</a:t>
                      </a:r>
                      <a:endParaRPr lang="zh-TW" altLang="en-US" sz="2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0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學生服務按時計酬，每小時比照教育部規定之幾付標準。</a:t>
                      </a: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以鼓勵學生服務學習成效方式核發助學金。</a:t>
                      </a: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學生服務</a:t>
                      </a:r>
                      <a:r>
                        <a:rPr lang="zh-TW" altLang="en-US" sz="22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按時計酬</a:t>
                      </a: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，每小時比照教育部</a:t>
                      </a:r>
                      <a:r>
                        <a:rPr lang="zh-TW" altLang="en-US" sz="2200" smtClean="0">
                          <a:latin typeface="標楷體" pitchFamily="65" charset="-120"/>
                          <a:ea typeface="標楷體" pitchFamily="65" charset="-120"/>
                        </a:rPr>
                        <a:t>規定</a:t>
                      </a:r>
                      <a:r>
                        <a:rPr lang="zh-TW" altLang="en-US" sz="2200" smtClean="0">
                          <a:latin typeface="標楷體" pitchFamily="65" charset="-120"/>
                          <a:ea typeface="標楷體" pitchFamily="65" charset="-120"/>
                        </a:rPr>
                        <a:t>之給付</a:t>
                      </a: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標準。並辦理</a:t>
                      </a:r>
                      <a:r>
                        <a:rPr lang="zh-TW" altLang="en-US" sz="22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投保勞保及提撥勞退金</a:t>
                      </a: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1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校內服務每月時數上限</a:t>
                      </a:r>
                      <a:r>
                        <a:rPr lang="en-US" altLang="zh-TW" sz="2200" dirty="0" smtClean="0">
                          <a:latin typeface="標楷體" pitchFamily="65" charset="-120"/>
                          <a:ea typeface="標楷體" pitchFamily="65" charset="-120"/>
                        </a:rPr>
                        <a:t>80</a:t>
                      </a: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小時。</a:t>
                      </a: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每學期校內服務時數上限</a:t>
                      </a:r>
                      <a:r>
                        <a:rPr lang="en-US" altLang="zh-TW" sz="2200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160</a:t>
                      </a: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小時。</a:t>
                      </a:r>
                      <a:endParaRPr lang="zh-TW" altLang="en-US" sz="2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每週時數上限</a:t>
                      </a:r>
                      <a:r>
                        <a:rPr lang="en-US" altLang="zh-TW" sz="2200" dirty="0" smtClean="0">
                          <a:latin typeface="標楷體" pitchFamily="65" charset="-120"/>
                          <a:ea typeface="標楷體" pitchFamily="65" charset="-120"/>
                        </a:rPr>
                        <a:t>12</a:t>
                      </a: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小時。</a:t>
                      </a:r>
                      <a:endParaRPr lang="zh-TW" altLang="en-US" sz="2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13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1952596" y="2000241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4900" b="1" dirty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900" b="1" dirty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9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sz="49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49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校內服務助學金</a:t>
            </a:r>
            <a:r>
              <a:rPr lang="en-US" altLang="zh-TW" sz="49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9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勞僱型</a:t>
            </a:r>
            <a:r>
              <a:rPr lang="en-US" altLang="zh-TW" sz="49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br>
              <a:rPr lang="en-US" altLang="zh-TW" sz="49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9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支援大型</a:t>
            </a:r>
            <a:r>
              <a:rPr lang="zh-TW" altLang="en-US" sz="49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活動</a:t>
            </a:r>
            <a:r>
              <a:rPr lang="en-US" altLang="zh-TW" sz="49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49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夜間服務</a:t>
            </a:r>
            <a:endParaRPr lang="zh-TW" altLang="en-US" sz="4900" b="1" dirty="0">
              <a:solidFill>
                <a:schemeClr val="accent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714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1738282" y="2500306"/>
          <a:ext cx="8658228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39" name="標題 1"/>
          <p:cNvSpPr>
            <a:spLocks noGrp="1"/>
          </p:cNvSpPr>
          <p:nvPr>
            <p:ph type="title"/>
          </p:nvPr>
        </p:nvSpPr>
        <p:spPr>
          <a:xfrm>
            <a:off x="2024063" y="571501"/>
            <a:ext cx="8229600" cy="1571625"/>
          </a:xfrm>
        </p:spPr>
        <p:txBody>
          <a:bodyPr/>
          <a:lstStyle/>
          <a:p>
            <a:pPr eaLnBrk="1" hangingPunct="1"/>
            <a:r>
              <a:rPr lang="en-US" altLang="zh-TW" sz="4500" b="1">
                <a:solidFill>
                  <a:srgbClr val="99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500" b="1">
                <a:solidFill>
                  <a:srgbClr val="99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900" b="1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校內服務助學金</a:t>
            </a:r>
            <a:r>
              <a:rPr lang="en-US" altLang="zh-TW" sz="4900" b="1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900" b="1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勞僱型</a:t>
            </a:r>
            <a:r>
              <a:rPr lang="en-US" altLang="zh-TW" sz="4900" b="1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br>
              <a:rPr lang="en-US" altLang="zh-TW" sz="4900" b="1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9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注意事項</a:t>
            </a:r>
          </a:p>
        </p:txBody>
      </p:sp>
    </p:spTree>
    <p:extLst>
      <p:ext uri="{BB962C8B-B14F-4D97-AF65-F5344CB8AC3E}">
        <p14:creationId xmlns:p14="http://schemas.microsoft.com/office/powerpoint/2010/main" val="69687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81200" y="500064"/>
            <a:ext cx="8229600" cy="13477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4500" b="1" dirty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500" b="1" dirty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5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sz="45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.1 </a:t>
            </a:r>
            <a:r>
              <a:rPr lang="zh-TW" altLang="en-US" sz="45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校內服務助學金</a:t>
            </a:r>
            <a:r>
              <a:rPr lang="en-US" altLang="zh-TW" sz="45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5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學習型</a:t>
            </a:r>
            <a:r>
              <a:rPr lang="en-US" altLang="zh-TW" sz="45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br>
              <a:rPr lang="en-US" altLang="zh-TW" sz="45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5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各學術行政單位</a:t>
            </a:r>
            <a:endParaRPr lang="zh-TW" altLang="en-US" sz="3500" b="1" dirty="0">
              <a:solidFill>
                <a:schemeClr val="accent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</p:nvPr>
        </p:nvGraphicFramePr>
        <p:xfrm>
          <a:off x="1738282" y="1928802"/>
          <a:ext cx="8786874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498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66875" y="500064"/>
            <a:ext cx="928688" cy="60721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54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各</a:t>
            </a:r>
            <a:r>
              <a:rPr lang="en-US" altLang="zh-TW" sz="54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學</a:t>
            </a:r>
            <a:r>
              <a:rPr lang="en-US" altLang="zh-TW" sz="54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術</a:t>
            </a:r>
            <a:r>
              <a:rPr lang="en-US" altLang="zh-TW" sz="54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行</a:t>
            </a:r>
            <a:r>
              <a:rPr lang="en-US" altLang="zh-TW" sz="54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政</a:t>
            </a:r>
            <a:r>
              <a:rPr lang="en-US" altLang="zh-TW" sz="54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單</a:t>
            </a:r>
            <a:r>
              <a:rPr lang="en-US" altLang="zh-TW" sz="54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位</a:t>
            </a:r>
            <a:r>
              <a:rPr lang="en-US" altLang="zh-TW" sz="54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dirty="0"/>
          </a:p>
        </p:txBody>
      </p:sp>
      <p:sp>
        <p:nvSpPr>
          <p:cNvPr id="9219" name="矩形 4"/>
          <p:cNvSpPr>
            <a:spLocks noChangeArrowheads="1"/>
          </p:cNvSpPr>
          <p:nvPr/>
        </p:nvSpPr>
        <p:spPr bwMode="auto">
          <a:xfrm>
            <a:off x="2309814" y="285750"/>
            <a:ext cx="1000125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需</a:t>
            </a:r>
            <a: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0" lang="zh-TW" altLang="en-US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</a:t>
            </a:r>
            <a: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0" lang="zh-TW" altLang="en-US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</a:t>
            </a:r>
            <a: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0" lang="zh-TW" altLang="en-US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0" lang="zh-TW" altLang="en-US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習</a:t>
            </a:r>
            <a: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0" lang="zh-TW" altLang="en-US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0" lang="zh-TW" altLang="en-US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0" lang="zh-TW" altLang="en-US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0" lang="zh-TW" altLang="en-US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練</a:t>
            </a:r>
            <a: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0" lang="zh-TW" altLang="en-US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</a:t>
            </a:r>
            <a: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0" lang="zh-TW" altLang="en-US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畫</a:t>
            </a:r>
            <a: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0" lang="zh-TW" altLang="en-US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書</a:t>
            </a:r>
            <a:endParaRPr kumimoji="0" lang="zh-TW" altLang="en-US" sz="3400">
              <a:solidFill>
                <a:prstClr val="black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9" name="內容版面配置區 8"/>
          <p:cNvGraphicFramePr>
            <a:graphicFrameLocks noGrp="1"/>
          </p:cNvGraphicFramePr>
          <p:nvPr>
            <p:ph idx="1"/>
          </p:nvPr>
        </p:nvGraphicFramePr>
        <p:xfrm>
          <a:off x="3095604" y="0"/>
          <a:ext cx="7286676" cy="6858000"/>
        </p:xfrm>
        <a:graphic>
          <a:graphicData uri="http://schemas.openxmlformats.org/drawingml/2006/table">
            <a:tbl>
              <a:tblPr/>
              <a:tblGrid>
                <a:gridCol w="1500197"/>
                <a:gridCol w="857257"/>
                <a:gridCol w="428627"/>
                <a:gridCol w="896433"/>
                <a:gridCol w="1096918"/>
                <a:gridCol w="2507244"/>
              </a:tblGrid>
              <a:tr h="298735">
                <a:tc gridSpan="6">
                  <a:txBody>
                    <a:bodyPr/>
                    <a:lstStyle/>
                    <a:p>
                      <a:pPr marL="304800" indent="22669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Times New Roman"/>
                          <a:ea typeface="標楷體"/>
                          <a:cs typeface="Times New Roman"/>
                        </a:rPr>
                        <a:t>104</a:t>
                      </a:r>
                      <a:r>
                        <a:rPr lang="zh-TW" sz="1600" b="1" kern="100" dirty="0">
                          <a:latin typeface="Times New Roman"/>
                          <a:ea typeface="標楷體"/>
                          <a:cs typeface="Times New Roman"/>
                        </a:rPr>
                        <a:t>學年度第一學期</a:t>
                      </a:r>
                      <a:r>
                        <a:rPr lang="zh-TW" sz="1600" b="1" kern="1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zh-TW" sz="1600" b="1" kern="100" dirty="0">
                          <a:latin typeface="Times New Roman"/>
                          <a:ea typeface="標楷體"/>
                          <a:cs typeface="Times New Roman"/>
                        </a:rPr>
                        <a:t>學術及行政單位校內服務學習生訓練計畫</a:t>
                      </a:r>
                      <a:r>
                        <a:rPr lang="zh-TW" sz="1600" b="1" kern="100" dirty="0" smtClean="0">
                          <a:latin typeface="Times New Roman"/>
                          <a:ea typeface="標楷體"/>
                          <a:cs typeface="Times New Roman"/>
                        </a:rPr>
                        <a:t>書</a:t>
                      </a:r>
                      <a:r>
                        <a:rPr lang="en-US" altLang="zh-TW" sz="1600" b="1" kern="100" dirty="0" smtClean="0"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altLang="en-US" sz="1600" b="1" kern="100" dirty="0" smtClean="0">
                          <a:latin typeface="Times New Roman"/>
                          <a:ea typeface="標楷體"/>
                          <a:cs typeface="Times New Roman"/>
                        </a:rPr>
                        <a:t>範例</a:t>
                      </a:r>
                      <a:r>
                        <a:rPr lang="en-US" altLang="zh-TW" sz="1600" b="1" kern="100" dirty="0" smtClean="0"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052" marR="70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15471">
                <a:tc gridSpan="6">
                  <a:txBody>
                    <a:bodyPr/>
                    <a:lstStyle/>
                    <a:p>
                      <a:pPr marL="68580" algn="l">
                        <a:lnSpc>
                          <a:spcPct val="12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zh-TW" sz="12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標楷體"/>
                          <a:cs typeface="細明體"/>
                        </a:rPr>
                        <a:t>各學術及行政單位徵求校內服務學習生原則</a:t>
                      </a:r>
                      <a:endParaRPr lang="zh-TW" sz="12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zh-TW" sz="1200" dirty="0">
                          <a:latin typeface="Calibri"/>
                          <a:ea typeface="標楷體"/>
                          <a:cs typeface="細明體"/>
                        </a:rPr>
                        <a:t>各學術行政單位應</a:t>
                      </a:r>
                      <a:r>
                        <a:rPr lang="zh-TW" sz="1200" b="1" dirty="0">
                          <a:latin typeface="Calibri"/>
                          <a:ea typeface="標楷體"/>
                          <a:cs typeface="細明體"/>
                        </a:rPr>
                        <a:t>以典範學習教育之目的</a:t>
                      </a:r>
                      <a:r>
                        <a:rPr lang="zh-TW" sz="1200" dirty="0">
                          <a:latin typeface="Calibri"/>
                          <a:ea typeface="標楷體"/>
                          <a:cs typeface="細明體"/>
                        </a:rPr>
                        <a:t>，善盡輔導之責，提供安全的學習場所，並確保學生服務期間之安全。</a:t>
                      </a:r>
                      <a:endParaRPr lang="zh-TW" sz="12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zh-TW" sz="1200" dirty="0">
                          <a:latin typeface="Calibri"/>
                          <a:ea typeface="標楷體"/>
                          <a:cs typeface="細明體"/>
                        </a:rPr>
                        <a:t>各學術行政單位需依核配名額自行公告徵選校內服務學習生。</a:t>
                      </a:r>
                      <a:endParaRPr lang="zh-TW" sz="12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zh-TW" sz="1200" dirty="0">
                          <a:latin typeface="Calibri"/>
                          <a:ea typeface="標楷體"/>
                          <a:cs typeface="細明體"/>
                        </a:rPr>
                        <a:t>校內服務學習生以學習為目的，學習內容以不影響學生學業及身心發展為限。</a:t>
                      </a:r>
                      <a:endParaRPr lang="zh-TW" sz="12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zh-TW" sz="1200" dirty="0">
                          <a:latin typeface="Calibri"/>
                          <a:ea typeface="標楷體"/>
                          <a:cs typeface="細明體"/>
                        </a:rPr>
                        <a:t>每學期校內服務學習時數上限為</a:t>
                      </a:r>
                      <a:r>
                        <a:rPr lang="en-US" sz="1200" dirty="0">
                          <a:latin typeface="Calibri"/>
                          <a:ea typeface="標楷體"/>
                          <a:cs typeface="細明體"/>
                        </a:rPr>
                        <a:t>160</a:t>
                      </a:r>
                      <a:r>
                        <a:rPr lang="zh-TW" sz="1200" dirty="0">
                          <a:latin typeface="Calibri"/>
                          <a:ea typeface="標楷體"/>
                          <a:cs typeface="細明體"/>
                        </a:rPr>
                        <a:t>小時，請與學生協調課餘時間前往學習。</a:t>
                      </a:r>
                      <a:endParaRPr lang="zh-TW" sz="12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zh-TW" sz="1200" dirty="0">
                          <a:latin typeface="Calibri"/>
                          <a:ea typeface="標楷體"/>
                          <a:cs typeface="細明體"/>
                        </a:rPr>
                        <a:t>若指派非以典範學習為目的之服務內容，經學務處查實，依情節輕重取消或扣減服務學習生員額，若產生相關罰則或罰款，則</a:t>
                      </a:r>
                      <a:r>
                        <a:rPr lang="zh-TW" sz="1200" b="1" dirty="0">
                          <a:latin typeface="Calibri"/>
                          <a:ea typeface="標楷體"/>
                          <a:cs typeface="細明體"/>
                        </a:rPr>
                        <a:t>由單位承辦人及單位主管承擔</a:t>
                      </a:r>
                      <a:r>
                        <a:rPr lang="zh-TW" sz="1200" dirty="0">
                          <a:latin typeface="Calibri"/>
                          <a:ea typeface="標楷體"/>
                          <a:cs typeface="細明體"/>
                        </a:rPr>
                        <a:t>。</a:t>
                      </a:r>
                      <a:endParaRPr lang="zh-TW" sz="12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052" marR="70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34869">
                <a:tc gridSpan="6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500" dirty="0">
                          <a:latin typeface="Calibri"/>
                          <a:ea typeface="標楷體"/>
                          <a:cs typeface="細明體"/>
                        </a:rPr>
                        <a:t>本學期申請意願： </a:t>
                      </a:r>
                      <a:r>
                        <a:rPr lang="zh-TW" altLang="en-US" sz="1500" dirty="0" smtClean="0">
                          <a:solidFill>
                            <a:srgbClr val="0000FF"/>
                          </a:solidFill>
                          <a:latin typeface="Calibri"/>
                          <a:ea typeface="標楷體"/>
                          <a:cs typeface="細明體"/>
                        </a:rPr>
                        <a:t>■</a:t>
                      </a:r>
                      <a:r>
                        <a:rPr lang="zh-TW" sz="1500" dirty="0" smtClean="0">
                          <a:latin typeface="Calibri"/>
                          <a:ea typeface="標楷體"/>
                          <a:cs typeface="細明體"/>
                        </a:rPr>
                        <a:t>需要</a:t>
                      </a:r>
                      <a:r>
                        <a:rPr lang="en-US" sz="1500" dirty="0" smtClean="0">
                          <a:latin typeface="Calibri"/>
                          <a:ea typeface="標楷體"/>
                          <a:cs typeface="細明體"/>
                        </a:rPr>
                        <a:t>   </a:t>
                      </a:r>
                      <a:r>
                        <a:rPr lang="zh-TW" sz="1500" dirty="0">
                          <a:latin typeface="Calibri"/>
                          <a:ea typeface="標楷體"/>
                          <a:cs typeface="細明體"/>
                        </a:rPr>
                        <a:t>□不需要</a:t>
                      </a:r>
                      <a:r>
                        <a:rPr lang="en-US" sz="1500" dirty="0">
                          <a:latin typeface="Calibri"/>
                          <a:ea typeface="標楷體"/>
                          <a:cs typeface="細明體"/>
                        </a:rPr>
                        <a:t>   (</a:t>
                      </a:r>
                      <a:r>
                        <a:rPr lang="zh-TW" sz="1500" dirty="0">
                          <a:latin typeface="Calibri"/>
                          <a:ea typeface="標楷體"/>
                          <a:cs typeface="細明體"/>
                        </a:rPr>
                        <a:t>不論有無需求，均需繳回本表單</a:t>
                      </a:r>
                      <a:r>
                        <a:rPr lang="en-US" sz="1500" dirty="0">
                          <a:latin typeface="Calibri"/>
                          <a:ea typeface="標楷體"/>
                          <a:cs typeface="細明體"/>
                        </a:rPr>
                        <a:t>)</a:t>
                      </a:r>
                      <a:endParaRPr lang="zh-TW" sz="15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052" marR="70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5631">
                <a:tc gridSpan="6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500" dirty="0">
                          <a:latin typeface="Calibri"/>
                          <a:ea typeface="標楷體"/>
                          <a:cs typeface="細明體"/>
                        </a:rPr>
                        <a:t>本表單繳回期限</a:t>
                      </a:r>
                      <a:r>
                        <a:rPr lang="en-US" sz="1500" dirty="0">
                          <a:latin typeface="Calibri"/>
                          <a:ea typeface="標楷體"/>
                          <a:cs typeface="細明體"/>
                        </a:rPr>
                        <a:t>104</a:t>
                      </a:r>
                      <a:r>
                        <a:rPr lang="zh-TW" sz="1500" dirty="0">
                          <a:latin typeface="Calibri"/>
                          <a:ea typeface="標楷體"/>
                          <a:cs typeface="細明體"/>
                        </a:rPr>
                        <a:t>年</a:t>
                      </a:r>
                      <a:r>
                        <a:rPr lang="en-US" sz="1500" dirty="0">
                          <a:latin typeface="Calibri"/>
                          <a:ea typeface="標楷體"/>
                          <a:cs typeface="細明體"/>
                        </a:rPr>
                        <a:t>9</a:t>
                      </a:r>
                      <a:r>
                        <a:rPr lang="zh-TW" sz="1500" dirty="0">
                          <a:latin typeface="Calibri"/>
                          <a:ea typeface="標楷體"/>
                          <a:cs typeface="細明體"/>
                        </a:rPr>
                        <a:t>月</a:t>
                      </a:r>
                      <a:r>
                        <a:rPr lang="en-US" sz="1500" dirty="0">
                          <a:latin typeface="Calibri"/>
                          <a:ea typeface="標楷體"/>
                          <a:cs typeface="細明體"/>
                        </a:rPr>
                        <a:t>16</a:t>
                      </a:r>
                      <a:r>
                        <a:rPr lang="zh-TW" sz="1500" dirty="0">
                          <a:latin typeface="Calibri"/>
                          <a:ea typeface="標楷體"/>
                          <a:cs typeface="細明體"/>
                        </a:rPr>
                        <a:t>日止 下午</a:t>
                      </a:r>
                      <a:r>
                        <a:rPr lang="en-US" sz="1500" dirty="0">
                          <a:latin typeface="Calibri"/>
                          <a:ea typeface="標楷體"/>
                          <a:cs typeface="細明體"/>
                        </a:rPr>
                        <a:t>5</a:t>
                      </a:r>
                      <a:r>
                        <a:rPr lang="zh-TW" sz="1500" dirty="0">
                          <a:latin typeface="Calibri"/>
                          <a:ea typeface="標楷體"/>
                          <a:cs typeface="細明體"/>
                        </a:rPr>
                        <a:t>點前  課外活動組 許小姐 分機</a:t>
                      </a:r>
                      <a:r>
                        <a:rPr lang="en-US" sz="1500" dirty="0">
                          <a:latin typeface="Calibri"/>
                          <a:ea typeface="標楷體"/>
                          <a:cs typeface="細明體"/>
                        </a:rPr>
                        <a:t>1233</a:t>
                      </a:r>
                      <a:endParaRPr lang="zh-TW" sz="15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052" marR="70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98735">
                <a:tc>
                  <a:txBody>
                    <a:bodyPr/>
                    <a:lstStyle/>
                    <a:p>
                      <a:pPr marL="0" indent="22669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500" kern="100">
                          <a:latin typeface="Times New Roman"/>
                          <a:ea typeface="標楷體"/>
                          <a:cs typeface="Times New Roman"/>
                        </a:rPr>
                        <a:t>申請單位</a:t>
                      </a:r>
                      <a:endParaRPr lang="zh-TW" sz="15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052" marR="70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304800" indent="22669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15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學務處</a:t>
                      </a:r>
                      <a:endParaRPr lang="en-US" sz="1500" b="1" kern="100" dirty="0">
                        <a:solidFill>
                          <a:srgbClr val="0000FF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7052" marR="70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34869">
                <a:tc>
                  <a:txBody>
                    <a:bodyPr/>
                    <a:lstStyle/>
                    <a:p>
                      <a:pPr marL="0" indent="22669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500" kern="100">
                          <a:latin typeface="Times New Roman"/>
                          <a:ea typeface="標楷體"/>
                          <a:cs typeface="Times New Roman"/>
                        </a:rPr>
                        <a:t>填報人</a:t>
                      </a:r>
                      <a:endParaRPr lang="zh-TW" sz="15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052" marR="70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304800" indent="22669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15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黃宗祺學務長</a:t>
                      </a:r>
                      <a:endParaRPr lang="en-US" sz="1500" b="1" kern="100" dirty="0">
                        <a:solidFill>
                          <a:srgbClr val="0000FF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7052" marR="70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4800" indent="22669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分機</a:t>
                      </a:r>
                      <a:endParaRPr lang="zh-TW" sz="15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052" marR="70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500" kern="120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500" b="1" kern="120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  <a:cs typeface="+mn-cs"/>
                        </a:rPr>
                        <a:t>1200</a:t>
                      </a:r>
                      <a:endParaRPr lang="zh-TW" altLang="en-US" sz="15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7052" marR="70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212">
                <a:tc>
                  <a:txBody>
                    <a:bodyPr/>
                    <a:lstStyle/>
                    <a:p>
                      <a:pPr marL="0" indent="22669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latin typeface="Times New Roman"/>
                          <a:ea typeface="標楷體"/>
                          <a:cs typeface="Times New Roman"/>
                        </a:rPr>
                        <a:t>服務訓練內容</a:t>
                      </a:r>
                      <a:endParaRPr lang="zh-TW" sz="15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052" marR="70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lvl="0"/>
                      <a:r>
                        <a:rPr kumimoji="0" lang="zh-TW" altLang="en-US" sz="1500" b="1" kern="120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altLang="zh-TW" sz="1500" b="1" kern="120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zh-TW" altLang="en-US" sz="1500" b="1" kern="120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  <a:cs typeface="+mn-cs"/>
                        </a:rPr>
                        <a:t> 、行政事務：了解行政活動資料搜集、學生問題、其它相關學務工</a:t>
                      </a:r>
                      <a:endParaRPr kumimoji="0" lang="en-US" altLang="zh-TW" sz="1500" b="1" kern="1200" dirty="0" smtClean="0">
                        <a:solidFill>
                          <a:srgbClr val="0000FF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zh-TW" altLang="en-US" sz="1500" b="1" kern="120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  <a:cs typeface="+mn-cs"/>
                        </a:rPr>
                        <a:t>         作準備事宜等。</a:t>
                      </a:r>
                    </a:p>
                    <a:p>
                      <a:pPr lvl="0"/>
                      <a:r>
                        <a:rPr kumimoji="0" lang="en-US" altLang="zh-TW" sz="1500" b="1" kern="120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  <a:cs typeface="+mn-cs"/>
                        </a:rPr>
                        <a:t>  2</a:t>
                      </a:r>
                      <a:r>
                        <a:rPr kumimoji="0" lang="zh-TW" altLang="en-US" sz="1500" b="1" kern="120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  <a:cs typeface="+mn-cs"/>
                        </a:rPr>
                        <a:t>、人際溝通層面：會議準備、行政訊息通知、接待來訪師生、管理  </a:t>
                      </a:r>
                      <a:endParaRPr kumimoji="0" lang="en-US" altLang="zh-TW" sz="1500" b="1" kern="1200" dirty="0" smtClean="0">
                        <a:solidFill>
                          <a:srgbClr val="0000FF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zh-TW" altLang="en-US" sz="1500" b="1" kern="120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  <a:cs typeface="+mn-cs"/>
                        </a:rPr>
                        <a:t>        學務處各組校內行政服務學習生聯絡事宜。</a:t>
                      </a:r>
                    </a:p>
                    <a:p>
                      <a:pPr lvl="0"/>
                      <a:r>
                        <a:rPr kumimoji="0" lang="en-US" altLang="zh-TW" sz="1500" b="1" kern="120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  <a:cs typeface="+mn-cs"/>
                        </a:rPr>
                        <a:t>  3</a:t>
                      </a:r>
                      <a:r>
                        <a:rPr kumimoji="0" lang="zh-TW" altLang="en-US" sz="1500" b="1" kern="120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  <a:cs typeface="+mn-cs"/>
                        </a:rPr>
                        <a:t>、行政倫理</a:t>
                      </a:r>
                      <a:r>
                        <a:rPr kumimoji="0" lang="en-US" sz="1500" b="1" kern="120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  <a:cs typeface="+mn-cs"/>
                        </a:rPr>
                        <a:t>：</a:t>
                      </a:r>
                      <a:r>
                        <a:rPr kumimoji="0" lang="zh-TW" altLang="en-US" sz="1500" b="1" kern="120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  <a:cs typeface="+mn-cs"/>
                        </a:rPr>
                        <a:t>基本禮貌、適當用詞應對。</a:t>
                      </a:r>
                    </a:p>
                    <a:p>
                      <a:pPr lvl="0"/>
                      <a:r>
                        <a:rPr kumimoji="0" lang="en-US" altLang="zh-TW" sz="1500" b="1" kern="120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  <a:cs typeface="+mn-cs"/>
                        </a:rPr>
                        <a:t>  4</a:t>
                      </a:r>
                      <a:r>
                        <a:rPr kumimoji="0" lang="zh-TW" altLang="en-US" sz="1500" b="1" kern="120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  <a:cs typeface="+mn-cs"/>
                        </a:rPr>
                        <a:t>、</a:t>
                      </a:r>
                      <a:r>
                        <a:rPr kumimoji="0" lang="en-US" altLang="zh-TW" sz="1500" b="1" kern="120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  <a:cs typeface="+mn-cs"/>
                        </a:rPr>
                        <a:t>…………</a:t>
                      </a:r>
                    </a:p>
                  </a:txBody>
                  <a:tcPr marL="7052" marR="70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74344">
                <a:tc>
                  <a:txBody>
                    <a:bodyPr/>
                    <a:lstStyle/>
                    <a:p>
                      <a:pPr marL="0" indent="22669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500" kern="100">
                          <a:latin typeface="Times New Roman"/>
                          <a:ea typeface="標楷體"/>
                          <a:cs typeface="Times New Roman"/>
                        </a:rPr>
                        <a:t>考評方式</a:t>
                      </a:r>
                      <a:endParaRPr lang="zh-TW" sz="15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052" marR="70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lvl="0"/>
                      <a:r>
                        <a:rPr kumimoji="0" lang="zh-TW" altLang="en-US" sz="1500" b="1" kern="120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zh-TW" altLang="en-US" sz="1500" b="1" kern="1200" baseline="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TW" sz="1500" b="1" kern="120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zh-TW" altLang="en-US" sz="1500" b="1" kern="120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  <a:cs typeface="+mn-cs"/>
                        </a:rPr>
                        <a:t> 、</a:t>
                      </a:r>
                      <a:r>
                        <a:rPr kumimoji="0" lang="zh-TW" altLang="en-US" sz="15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期中考成績（為不影響學生求學，學業成績期中不可達預警）。</a:t>
                      </a:r>
                    </a:p>
                    <a:p>
                      <a:pPr lvl="0"/>
                      <a:r>
                        <a:rPr kumimoji="0" lang="en-US" altLang="zh-TW" sz="1500" b="1" kern="120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  <a:cs typeface="+mn-cs"/>
                        </a:rPr>
                        <a:t>   2</a:t>
                      </a:r>
                      <a:r>
                        <a:rPr kumimoji="0" lang="zh-TW" altLang="en-US" sz="1500" b="1" kern="120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  <a:cs typeface="+mn-cs"/>
                        </a:rPr>
                        <a:t>、</a:t>
                      </a:r>
                      <a:r>
                        <a:rPr kumimoji="0" lang="zh-TW" altLang="en-US" sz="15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服務學習生協助本辦公室之服務內容做日常考察並予記錄，做為   </a:t>
                      </a:r>
                      <a:endParaRPr kumimoji="0" lang="en-US" altLang="zh-TW" sz="1500" b="1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US" altLang="zh-TW" sz="15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kumimoji="0" lang="zh-TW" altLang="en-US" sz="15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服務學習成效之依據。</a:t>
                      </a:r>
                    </a:p>
                    <a:p>
                      <a:pPr lvl="0"/>
                      <a:r>
                        <a:rPr kumimoji="0" lang="en-US" altLang="zh-TW" sz="1500" b="1" kern="120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  <a:cs typeface="+mn-cs"/>
                        </a:rPr>
                        <a:t>   3</a:t>
                      </a:r>
                      <a:r>
                        <a:rPr kumimoji="0" lang="zh-TW" altLang="en-US" sz="1500" b="1" kern="120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  <a:cs typeface="+mn-cs"/>
                        </a:rPr>
                        <a:t>、</a:t>
                      </a:r>
                      <a:r>
                        <a:rPr kumimoji="0" lang="zh-TW" altLang="en-US" sz="15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每月定期辦理填寫記錄與省思（反思回饋單），做為考評依據。</a:t>
                      </a:r>
                    </a:p>
                    <a:p>
                      <a:r>
                        <a:rPr kumimoji="0" lang="en-US" altLang="zh-TW" sz="1500" b="1" kern="120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  <a:cs typeface="+mn-cs"/>
                        </a:rPr>
                        <a:t>   4</a:t>
                      </a:r>
                      <a:r>
                        <a:rPr kumimoji="0" lang="zh-TW" altLang="en-US" sz="1500" b="1" kern="120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  <a:cs typeface="+mn-cs"/>
                        </a:rPr>
                        <a:t>、</a:t>
                      </a:r>
                      <a:r>
                        <a:rPr kumimoji="0" lang="en-US" altLang="zh-TW" sz="1500" b="1" kern="120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  <a:cs typeface="+mn-cs"/>
                        </a:rPr>
                        <a:t>…………</a:t>
                      </a:r>
                      <a:endParaRPr lang="en-US" sz="1500" b="1" kern="100" dirty="0">
                        <a:solidFill>
                          <a:srgbClr val="0000FF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7052" marR="70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91239">
                <a:tc>
                  <a:txBody>
                    <a:bodyPr/>
                    <a:lstStyle/>
                    <a:p>
                      <a:pPr marL="0" indent="22669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latin typeface="Times New Roman"/>
                          <a:ea typeface="標楷體"/>
                          <a:cs typeface="Times New Roman"/>
                        </a:rPr>
                        <a:t>需求員額</a:t>
                      </a:r>
                      <a:endParaRPr lang="zh-TW" sz="15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052" marR="70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226695"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latin typeface="Times New Roman"/>
                          <a:ea typeface="標楷體"/>
                          <a:cs typeface="Times New Roman"/>
                        </a:rPr>
                        <a:t>  </a:t>
                      </a:r>
                      <a:r>
                        <a:rPr lang="en-US" sz="15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 ___</a:t>
                      </a:r>
                      <a:r>
                        <a:rPr lang="en-US" altLang="zh-TW" sz="1500" b="1" kern="100" dirty="0" smtClean="0">
                          <a:solidFill>
                            <a:srgbClr val="0000FF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?</a:t>
                      </a:r>
                      <a:r>
                        <a:rPr lang="en-US" sz="1500" kern="100" dirty="0" smtClean="0">
                          <a:latin typeface="Times New Roman"/>
                          <a:ea typeface="標楷體"/>
                          <a:cs typeface="Times New Roman"/>
                        </a:rPr>
                        <a:t>___</a:t>
                      </a:r>
                      <a:r>
                        <a:rPr lang="zh-TW" sz="1500" kern="100" dirty="0">
                          <a:latin typeface="Times New Roman"/>
                          <a:ea typeface="標楷體"/>
                          <a:cs typeface="Times New Roman"/>
                        </a:rPr>
                        <a:t>名</a:t>
                      </a:r>
                      <a:endParaRPr lang="zh-TW" sz="15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052" marR="70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226695" algn="l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latin typeface="Calibri"/>
                          <a:ea typeface="標楷體"/>
                          <a:cs typeface="細明體"/>
                        </a:rPr>
                        <a:t>請以一級單位</a:t>
                      </a:r>
                      <a:r>
                        <a:rPr lang="en-US" sz="1500" kern="100" dirty="0">
                          <a:latin typeface="Calibri"/>
                          <a:ea typeface="標楷體"/>
                          <a:cs typeface="細明體"/>
                        </a:rPr>
                        <a:t>(</a:t>
                      </a:r>
                      <a:r>
                        <a:rPr lang="zh-TW" sz="1500" kern="100" dirty="0">
                          <a:latin typeface="Calibri"/>
                          <a:ea typeface="標楷體"/>
                          <a:cs typeface="細明體"/>
                        </a:rPr>
                        <a:t>處室、學院、中心</a:t>
                      </a:r>
                      <a:r>
                        <a:rPr lang="en-US" sz="1500" kern="100" dirty="0">
                          <a:latin typeface="Calibri"/>
                          <a:ea typeface="標楷體"/>
                          <a:cs typeface="細明體"/>
                        </a:rPr>
                        <a:t>)</a:t>
                      </a:r>
                      <a:r>
                        <a:rPr lang="zh-TW" sz="1500" kern="100" dirty="0">
                          <a:latin typeface="Calibri"/>
                          <a:ea typeface="標楷體"/>
                          <a:cs typeface="細明體"/>
                        </a:rPr>
                        <a:t>統籌列計總員額</a:t>
                      </a:r>
                      <a:endParaRPr lang="zh-TW" sz="15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052" marR="70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44895">
                <a:tc gridSpan="2"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700"/>
                        </a:spcAft>
                      </a:pPr>
                      <a:r>
                        <a:rPr lang="en-US" sz="1500">
                          <a:latin typeface="Times New Roman"/>
                          <a:ea typeface="標楷體"/>
                          <a:cs typeface="Times New Roman"/>
                        </a:rPr>
                        <a:t> </a:t>
                      </a:r>
                      <a:r>
                        <a:rPr lang="zh-TW" sz="1500">
                          <a:latin typeface="Times New Roman"/>
                          <a:ea typeface="標楷體"/>
                          <a:cs typeface="Times New Roman"/>
                        </a:rPr>
                        <a:t>單位承辦人核章</a:t>
                      </a:r>
                      <a:endParaRPr lang="zh-TW" sz="15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052" marR="70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700"/>
                        </a:spcAft>
                      </a:pPr>
                      <a:r>
                        <a:rPr lang="en-US" sz="1500" dirty="0">
                          <a:latin typeface="Times New Roman"/>
                          <a:ea typeface="標楷體"/>
                          <a:cs typeface="Times New Roman"/>
                        </a:rPr>
                        <a:t> </a:t>
                      </a:r>
                      <a:r>
                        <a:rPr lang="zh-TW" sz="1500" dirty="0">
                          <a:latin typeface="Times New Roman"/>
                          <a:ea typeface="標楷體"/>
                          <a:cs typeface="Times New Roman"/>
                        </a:rPr>
                        <a:t>系級</a:t>
                      </a:r>
                      <a:r>
                        <a:rPr lang="en-US" sz="1500" dirty="0"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500" dirty="0">
                          <a:latin typeface="Times New Roman"/>
                          <a:ea typeface="標楷體"/>
                          <a:cs typeface="Times New Roman"/>
                        </a:rPr>
                        <a:t>二級</a:t>
                      </a:r>
                      <a:r>
                        <a:rPr lang="en-US" sz="1500" dirty="0"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r>
                        <a:rPr lang="zh-TW" sz="1500" dirty="0">
                          <a:latin typeface="Times New Roman"/>
                          <a:ea typeface="標楷體"/>
                          <a:cs typeface="Times New Roman"/>
                        </a:rPr>
                        <a:t>主管核章</a:t>
                      </a:r>
                      <a:endParaRPr lang="zh-TW" sz="15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052" marR="70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035" algn="just">
                        <a:lnSpc>
                          <a:spcPts val="2000"/>
                        </a:lnSpc>
                        <a:spcAft>
                          <a:spcPts val="700"/>
                        </a:spcAft>
                      </a:pPr>
                      <a:r>
                        <a:rPr lang="zh-TW" sz="1500" dirty="0">
                          <a:latin typeface="Times New Roman"/>
                          <a:ea typeface="標楷體"/>
                          <a:cs typeface="Times New Roman"/>
                        </a:rPr>
                        <a:t>院級</a:t>
                      </a:r>
                      <a:r>
                        <a:rPr lang="en-US" sz="1500" dirty="0"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500" dirty="0">
                          <a:latin typeface="Times New Roman"/>
                          <a:ea typeface="標楷體"/>
                          <a:cs typeface="Times New Roman"/>
                        </a:rPr>
                        <a:t>一級</a:t>
                      </a:r>
                      <a:r>
                        <a:rPr lang="en-US" sz="1500" dirty="0"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r>
                        <a:rPr lang="zh-TW" sz="1500" dirty="0">
                          <a:latin typeface="Times New Roman"/>
                          <a:ea typeface="標楷體"/>
                          <a:cs typeface="Times New Roman"/>
                        </a:rPr>
                        <a:t>主管核章</a:t>
                      </a:r>
                      <a:endParaRPr lang="zh-TW" sz="15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7052" marR="70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26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1738282" y="1928802"/>
          <a:ext cx="8658228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4500" b="1" dirty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500" b="1" dirty="0">
                <a:solidFill>
                  <a:srgbClr val="99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5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sz="5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.2 </a:t>
            </a:r>
            <a:r>
              <a:rPr lang="zh-TW" altLang="en-US" sz="49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校內服務助學金</a:t>
            </a:r>
            <a:r>
              <a:rPr lang="en-US" altLang="zh-TW" sz="49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9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學習型</a:t>
            </a:r>
            <a:r>
              <a:rPr lang="en-US" altLang="zh-TW" sz="49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 </a:t>
            </a:r>
            <a:br>
              <a:rPr lang="en-US" altLang="zh-TW" sz="49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9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學生</a:t>
            </a:r>
            <a:endParaRPr lang="zh-TW" altLang="en-US" sz="4900" b="1" dirty="0">
              <a:solidFill>
                <a:schemeClr val="accent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776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>
          <a:xfrm>
            <a:off x="1666875" y="1571626"/>
            <a:ext cx="928688" cy="3286125"/>
          </a:xfrm>
        </p:spPr>
        <p:txBody>
          <a:bodyPr/>
          <a:lstStyle/>
          <a:p>
            <a:pPr eaLnBrk="1" hangingPunct="1"/>
            <a:r>
              <a:rPr lang="zh-TW" altLang="en-US" sz="5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en-US" altLang="zh-TW" sz="5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mtClean="0"/>
          </a:p>
        </p:txBody>
      </p:sp>
      <p:sp>
        <p:nvSpPr>
          <p:cNvPr id="12291" name="矩形 4"/>
          <p:cNvSpPr>
            <a:spLocks noChangeArrowheads="1"/>
          </p:cNvSpPr>
          <p:nvPr/>
        </p:nvSpPr>
        <p:spPr bwMode="auto">
          <a:xfrm>
            <a:off x="2309814" y="285750"/>
            <a:ext cx="1000125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需</a:t>
            </a:r>
            <a: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0" lang="zh-TW" altLang="en-US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</a:t>
            </a:r>
            <a: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0" lang="zh-TW" altLang="en-US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</a:t>
            </a:r>
            <a: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0" lang="zh-TW" altLang="en-US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校內服務學</a:t>
            </a:r>
            <a: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0" lang="zh-TW" altLang="en-US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習</a:t>
            </a:r>
            <a: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0" lang="zh-TW" altLang="en-US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0" lang="zh-TW" altLang="en-US" sz="3400" b="1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</a:t>
            </a:r>
            <a:endParaRPr kumimoji="0" lang="zh-TW" altLang="en-US" sz="3400">
              <a:solidFill>
                <a:prstClr val="black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952729" y="254438"/>
          <a:ext cx="6929485" cy="6425164"/>
        </p:xfrm>
        <a:graphic>
          <a:graphicData uri="http://schemas.openxmlformats.org/drawingml/2006/table">
            <a:tbl>
              <a:tblPr/>
              <a:tblGrid>
                <a:gridCol w="1643074"/>
                <a:gridCol w="1500198"/>
                <a:gridCol w="500066"/>
                <a:gridCol w="1428760"/>
                <a:gridCol w="1857387"/>
              </a:tblGrid>
              <a:tr h="364559">
                <a:tc gridSpan="5">
                  <a:txBody>
                    <a:bodyPr/>
                    <a:lstStyle/>
                    <a:p>
                      <a:pPr marL="304800" indent="22669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Times New Roman"/>
                          <a:ea typeface="標楷體"/>
                          <a:cs typeface="Times New Roman"/>
                        </a:rPr>
                        <a:t>104</a:t>
                      </a:r>
                      <a:r>
                        <a:rPr lang="zh-TW" sz="1600" b="1" kern="100" dirty="0">
                          <a:latin typeface="Times New Roman"/>
                          <a:ea typeface="標楷體"/>
                          <a:cs typeface="Times New Roman"/>
                        </a:rPr>
                        <a:t>學年度第一學期</a:t>
                      </a:r>
                      <a:r>
                        <a:rPr lang="zh-TW" sz="1600" b="1" kern="1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zh-TW" sz="1600" b="1" kern="100" dirty="0">
                          <a:latin typeface="Times New Roman"/>
                          <a:ea typeface="標楷體"/>
                          <a:cs typeface="Times New Roman"/>
                        </a:rPr>
                        <a:t>校內服務學習生申請表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757" marR="1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222379">
                <a:tc gridSpan="5">
                  <a:txBody>
                    <a:bodyPr/>
                    <a:lstStyle/>
                    <a:p>
                      <a:pPr marL="68580" algn="l">
                        <a:lnSpc>
                          <a:spcPct val="120000"/>
                        </a:lnSpc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zh-TW" sz="12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標楷體"/>
                          <a:cs typeface="細明體"/>
                        </a:rPr>
                        <a:t>學生申請校內服務學習原則</a:t>
                      </a:r>
                      <a:endParaRPr lang="zh-TW" sz="12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zh-TW" sz="1200" dirty="0">
                          <a:latin typeface="Calibri"/>
                          <a:ea typeface="標楷體"/>
                          <a:cs typeface="細明體"/>
                        </a:rPr>
                        <a:t>每學期校內各單位依據核配名額自行上網甄選服務學習生，有意願之學生請至服務單位登記，由服務單位自行負責徵選。</a:t>
                      </a:r>
                      <a:endParaRPr lang="zh-TW" sz="12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zh-TW" sz="1200" dirty="0">
                          <a:latin typeface="Calibri"/>
                          <a:ea typeface="標楷體"/>
                          <a:cs typeface="細明體"/>
                        </a:rPr>
                        <a:t>每位學生之服務學習單位以一單位為限。</a:t>
                      </a:r>
                      <a:endParaRPr lang="zh-TW" sz="12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zh-TW" sz="1200" dirty="0">
                          <a:latin typeface="Calibri"/>
                          <a:ea typeface="標楷體"/>
                          <a:cs typeface="細明體"/>
                        </a:rPr>
                        <a:t>每學期核發兩次助學金為原則，學期初核發一次服務學習助學金，期末服務學習助學金得</a:t>
                      </a:r>
                      <a:r>
                        <a:rPr lang="zh-TW" sz="1200" dirty="0" smtClean="0">
                          <a:latin typeface="Calibri"/>
                          <a:ea typeface="標楷體"/>
                          <a:cs typeface="細明體"/>
                        </a:rPr>
                        <a:t>依據</a:t>
                      </a:r>
                      <a:r>
                        <a:rPr lang="zh-TW" altLang="zh-TW" sz="1200" dirty="0" smtClean="0">
                          <a:latin typeface="Calibri"/>
                          <a:ea typeface="標楷體"/>
                          <a:cs typeface="細明體"/>
                        </a:rPr>
                        <a:t>服務單位考評適任者</a:t>
                      </a:r>
                      <a:r>
                        <a:rPr lang="zh-TW" altLang="en-US" sz="1200" dirty="0" smtClean="0">
                          <a:latin typeface="Calibri"/>
                          <a:ea typeface="標楷體"/>
                          <a:cs typeface="細明體"/>
                        </a:rPr>
                        <a:t>及</a:t>
                      </a:r>
                      <a:r>
                        <a:rPr lang="zh-TW" sz="1200" dirty="0" smtClean="0">
                          <a:latin typeface="Calibri"/>
                          <a:ea typeface="標楷體"/>
                          <a:cs typeface="細明體"/>
                        </a:rPr>
                        <a:t>學業</a:t>
                      </a:r>
                      <a:r>
                        <a:rPr lang="zh-TW" sz="1200" dirty="0">
                          <a:latin typeface="Calibri"/>
                          <a:ea typeface="標楷體"/>
                          <a:cs typeface="細明體"/>
                        </a:rPr>
                        <a:t>期中成績未</a:t>
                      </a:r>
                      <a:r>
                        <a:rPr lang="zh-TW" sz="1200" dirty="0" smtClean="0">
                          <a:latin typeface="Calibri"/>
                          <a:ea typeface="標楷體"/>
                          <a:cs typeface="細明體"/>
                        </a:rPr>
                        <a:t>預警才</a:t>
                      </a:r>
                      <a:r>
                        <a:rPr lang="zh-TW" sz="1200" dirty="0">
                          <a:latin typeface="Calibri"/>
                          <a:ea typeface="標楷體"/>
                          <a:cs typeface="細明體"/>
                        </a:rPr>
                        <a:t>予以核給，若期中成績預警或服務單位考評不適任者，則不核給期末服務學習助學金。</a:t>
                      </a:r>
                      <a:endParaRPr lang="zh-TW" sz="12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zh-TW" sz="1200" dirty="0">
                          <a:latin typeface="Calibri"/>
                          <a:ea typeface="標楷體"/>
                          <a:cs typeface="細明體"/>
                        </a:rPr>
                        <a:t>助學金金額依學校每學年總預算分配，每一學習生每學期助學金以不超過</a:t>
                      </a:r>
                      <a:r>
                        <a:rPr lang="en-US" sz="1200" dirty="0">
                          <a:latin typeface="Calibri"/>
                          <a:ea typeface="標楷體"/>
                          <a:cs typeface="細明體"/>
                        </a:rPr>
                        <a:t>20,000</a:t>
                      </a:r>
                      <a:r>
                        <a:rPr lang="zh-TW" sz="1200" dirty="0">
                          <a:latin typeface="Calibri"/>
                          <a:ea typeface="標楷體"/>
                          <a:cs typeface="細明體"/>
                        </a:rPr>
                        <a:t>元上限為原則。</a:t>
                      </a:r>
                      <a:endParaRPr lang="zh-TW" sz="12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ts val="17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zh-TW" sz="1200" dirty="0">
                          <a:latin typeface="Calibri"/>
                          <a:ea typeface="標楷體"/>
                          <a:cs typeface="細明體"/>
                        </a:rPr>
                        <a:t>學生如有任何申訴請洽學務處課外活動組許小姐，或使用學務長信箱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Calibri"/>
                          <a:ea typeface="標楷體"/>
                          <a:cs typeface="細明體"/>
                        </a:rPr>
                        <a:t>(</a:t>
                      </a:r>
                      <a:r>
                        <a:rPr lang="en-US" sz="1200" u="sng" dirty="0" smtClean="0">
                          <a:solidFill>
                            <a:srgbClr val="0000FF"/>
                          </a:solidFill>
                          <a:latin typeface="Calibri"/>
                          <a:ea typeface="標楷體"/>
                          <a:cs typeface="細明體"/>
                        </a:rPr>
                        <a:t>tzungchi.huang@mail.cmu.edu.tw</a:t>
                      </a:r>
                      <a:r>
                        <a:rPr lang="en-US" sz="1200" dirty="0" smtClean="0">
                          <a:latin typeface="Calibri"/>
                          <a:ea typeface="標楷體"/>
                          <a:cs typeface="細明體"/>
                        </a:rPr>
                        <a:t>)</a:t>
                      </a:r>
                      <a:r>
                        <a:rPr lang="zh-TW" sz="1200" dirty="0">
                          <a:latin typeface="Calibri"/>
                          <a:ea typeface="標楷體"/>
                          <a:cs typeface="細明體"/>
                        </a:rPr>
                        <a:t>。</a:t>
                      </a:r>
                      <a:endParaRPr lang="zh-TW" sz="12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757" marR="1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0954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zh-TW" sz="1500" dirty="0">
                          <a:latin typeface="Times New Roman"/>
                          <a:ea typeface="標楷體"/>
                          <a:cs typeface="Times New Roman"/>
                        </a:rPr>
                        <a:t>申請服務單位</a:t>
                      </a:r>
                      <a:endParaRPr lang="zh-TW" sz="15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757" marR="1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endParaRPr lang="zh-TW" sz="15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757" marR="1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30577">
                <a:tc>
                  <a:txBody>
                    <a:bodyPr/>
                    <a:lstStyle/>
                    <a:p>
                      <a:pPr marL="304800" indent="22669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latin typeface="Times New Roman"/>
                          <a:ea typeface="標楷體"/>
                          <a:cs typeface="Times New Roman"/>
                        </a:rPr>
                        <a:t>姓名</a:t>
                      </a:r>
                      <a:endParaRPr lang="zh-TW" sz="15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757" marR="1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04800" indent="22669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500" kern="100" dirty="0">
                        <a:solidFill>
                          <a:srgbClr val="000000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10757" marR="1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4800" indent="22669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學號</a:t>
                      </a:r>
                      <a:endParaRPr lang="zh-TW" sz="15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757" marR="1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22669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800" kern="100">
                        <a:solidFill>
                          <a:srgbClr val="000000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10757" marR="1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577">
                <a:tc>
                  <a:txBody>
                    <a:bodyPr/>
                    <a:lstStyle/>
                    <a:p>
                      <a:pPr marL="304800" indent="22669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latin typeface="Times New Roman"/>
                          <a:ea typeface="標楷體"/>
                          <a:cs typeface="Times New Roman"/>
                        </a:rPr>
                        <a:t>系級</a:t>
                      </a:r>
                      <a:endParaRPr lang="zh-TW" sz="15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757" marR="1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04800" indent="22669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1500" kern="100" dirty="0">
                        <a:solidFill>
                          <a:srgbClr val="000000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10757" marR="1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4800" indent="22669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連絡電話</a:t>
                      </a:r>
                      <a:endParaRPr lang="zh-TW" sz="15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757" marR="1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22669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800" kern="100" dirty="0">
                        <a:solidFill>
                          <a:srgbClr val="000000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10757" marR="1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577">
                <a:tc>
                  <a:txBody>
                    <a:bodyPr/>
                    <a:lstStyle/>
                    <a:p>
                      <a:pPr marL="304800" indent="226695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latin typeface="Times New Roman"/>
                          <a:ea typeface="標楷體"/>
                          <a:cs typeface="Times New Roman"/>
                        </a:rPr>
                        <a:t>E-mail</a:t>
                      </a:r>
                      <a:endParaRPr lang="zh-TW" sz="15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757" marR="1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0757" marR="1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29421">
                <a:tc>
                  <a:txBody>
                    <a:bodyPr/>
                    <a:lstStyle/>
                    <a:p>
                      <a:pPr marL="304800" indent="226695" algn="ctr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zh-TW" sz="1500" kern="100" dirty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學生專長</a:t>
                      </a:r>
                    </a:p>
                  </a:txBody>
                  <a:tcPr marL="10757" marR="1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304800" indent="226695"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500" b="1" kern="100" dirty="0">
                          <a:solidFill>
                            <a:srgbClr val="0000FF"/>
                          </a:solidFill>
                          <a:latin typeface="Calibri"/>
                          <a:ea typeface="新細明體"/>
                          <a:cs typeface="新細明體"/>
                        </a:rPr>
                        <a:t>例：電腦軟體應用、導覽服務</a:t>
                      </a:r>
                      <a:r>
                        <a:rPr lang="en-US" sz="1500" b="1" kern="100" dirty="0">
                          <a:solidFill>
                            <a:srgbClr val="0000FF"/>
                          </a:solidFill>
                          <a:latin typeface="標楷體"/>
                          <a:ea typeface="新細明體"/>
                          <a:cs typeface="新細明體"/>
                        </a:rPr>
                        <a:t>…</a:t>
                      </a:r>
                      <a:r>
                        <a:rPr lang="zh-TW" sz="1500" b="1" kern="100" dirty="0">
                          <a:solidFill>
                            <a:srgbClr val="0000FF"/>
                          </a:solidFill>
                          <a:latin typeface="Calibri"/>
                          <a:ea typeface="新細明體"/>
                          <a:cs typeface="新細明體"/>
                        </a:rPr>
                        <a:t>等。</a:t>
                      </a:r>
                      <a:endParaRPr lang="zh-TW" sz="1500" b="1" kern="100" dirty="0">
                        <a:solidFill>
                          <a:srgbClr val="0000FF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0757" marR="1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 marL="304800" indent="226695" algn="ctr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0" lang="zh-TW" sz="15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可提供服務</a:t>
                      </a:r>
                      <a:r>
                        <a:rPr kumimoji="0" lang="zh-TW" altLang="en-US" sz="15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學習</a:t>
                      </a:r>
                      <a:r>
                        <a:rPr kumimoji="0" lang="zh-TW" sz="1500" kern="100" dirty="0" smtClean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的</a:t>
                      </a:r>
                      <a:r>
                        <a:rPr kumimoji="0" lang="zh-TW" sz="1500" kern="100" dirty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時段</a:t>
                      </a:r>
                    </a:p>
                  </a:txBody>
                  <a:tcPr marL="10757" marR="10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標楷體"/>
                          <a:cs typeface="新細明體"/>
                        </a:rPr>
                        <a:t> </a:t>
                      </a:r>
                      <a:endParaRPr lang="zh-TW" sz="700" dirty="0">
                        <a:solidFill>
                          <a:srgbClr val="000000"/>
                        </a:solidFill>
                        <a:latin typeface="標楷體"/>
                        <a:cs typeface="標楷體"/>
                      </a:endParaRPr>
                    </a:p>
                  </a:txBody>
                  <a:tcPr marL="10757" marR="1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21710">
                <a:tc gridSpan="2"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700"/>
                        </a:spcAft>
                      </a:pPr>
                      <a:r>
                        <a:rPr kumimoji="0" lang="en-US" sz="1500" kern="100" dirty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 </a:t>
                      </a:r>
                      <a:r>
                        <a:rPr kumimoji="0" lang="zh-TW" sz="1500" kern="100" dirty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單位承辦人核章</a:t>
                      </a:r>
                    </a:p>
                  </a:txBody>
                  <a:tcPr marL="10757" marR="1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26035" algn="just">
                        <a:lnSpc>
                          <a:spcPts val="2000"/>
                        </a:lnSpc>
                        <a:spcAft>
                          <a:spcPts val="700"/>
                        </a:spcAft>
                      </a:pPr>
                      <a:r>
                        <a:rPr kumimoji="0" lang="zh-TW" sz="1500" kern="100" dirty="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單位主管核章</a:t>
                      </a:r>
                    </a:p>
                  </a:txBody>
                  <a:tcPr marL="10757" marR="1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6035" algn="just">
                        <a:lnSpc>
                          <a:spcPts val="2000"/>
                        </a:lnSpc>
                        <a:spcAft>
                          <a:spcPts val="700"/>
                        </a:spcAft>
                      </a:pPr>
                      <a:endParaRPr kumimoji="0" lang="zh-TW" sz="1500" kern="1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10757" marR="10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76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流線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線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1496</Words>
  <Application>Microsoft Office PowerPoint</Application>
  <PresentationFormat>寬螢幕</PresentationFormat>
  <Paragraphs>138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2" baseType="lpstr">
      <vt:lpstr>細明體</vt:lpstr>
      <vt:lpstr>微軟正黑體</vt:lpstr>
      <vt:lpstr>新細明體</vt:lpstr>
      <vt:lpstr>標楷體</vt:lpstr>
      <vt:lpstr>Arial</vt:lpstr>
      <vt:lpstr>Calibri</vt:lpstr>
      <vt:lpstr>Constantia</vt:lpstr>
      <vt:lpstr>Times New Roman</vt:lpstr>
      <vt:lpstr>Wingdings 2</vt:lpstr>
      <vt:lpstr>流線</vt:lpstr>
      <vt:lpstr>校內服務助學金 生活助學金</vt:lpstr>
      <vt:lpstr>大綱</vt:lpstr>
      <vt:lpstr>校內服務助學金 新舊制比對</vt:lpstr>
      <vt:lpstr> 1.校內服務助學金(勞僱型) 支援大型活動/夜間服務</vt:lpstr>
      <vt:lpstr> 校內服務助學金(勞僱型)  注意事項</vt:lpstr>
      <vt:lpstr> 2.1 校內服務助學金(學習型) 各學術行政單位</vt:lpstr>
      <vt:lpstr>各 學 術 行 政 單 位 </vt:lpstr>
      <vt:lpstr> 2.2 校內服務助學金(學習型)  學生</vt:lpstr>
      <vt:lpstr>學生 </vt:lpstr>
      <vt:lpstr> </vt:lpstr>
      <vt:lpstr>3.生活助學金 新舊制比對</vt:lpstr>
      <vt:lpstr>參考法規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CMU</dc:creator>
  <cp:lastModifiedBy>CMU</cp:lastModifiedBy>
  <cp:revision>3</cp:revision>
  <dcterms:created xsi:type="dcterms:W3CDTF">2015-09-24T01:06:21Z</dcterms:created>
  <dcterms:modified xsi:type="dcterms:W3CDTF">2015-09-25T02:51:02Z</dcterms:modified>
</cp:coreProperties>
</file>